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70"/>
  </p:notesMasterIdLst>
  <p:sldIdLst>
    <p:sldId id="256" r:id="rId3"/>
    <p:sldId id="258" r:id="rId4"/>
    <p:sldId id="259" r:id="rId5"/>
    <p:sldId id="260" r:id="rId6"/>
    <p:sldId id="296" r:id="rId7"/>
    <p:sldId id="297" r:id="rId8"/>
    <p:sldId id="298" r:id="rId9"/>
    <p:sldId id="299" r:id="rId10"/>
    <p:sldId id="300" r:id="rId11"/>
    <p:sldId id="301" r:id="rId12"/>
    <p:sldId id="302" r:id="rId13"/>
    <p:sldId id="303" r:id="rId14"/>
    <p:sldId id="304" r:id="rId15"/>
    <p:sldId id="309" r:id="rId16"/>
    <p:sldId id="310" r:id="rId17"/>
    <p:sldId id="308" r:id="rId18"/>
    <p:sldId id="305" r:id="rId19"/>
    <p:sldId id="312" r:id="rId20"/>
    <p:sldId id="314" r:id="rId21"/>
    <p:sldId id="315" r:id="rId22"/>
    <p:sldId id="306" r:id="rId23"/>
    <p:sldId id="316" r:id="rId24"/>
    <p:sldId id="317" r:id="rId25"/>
    <p:sldId id="318" r:id="rId26"/>
    <p:sldId id="319" r:id="rId27"/>
    <p:sldId id="313" r:id="rId28"/>
    <p:sldId id="320" r:id="rId29"/>
    <p:sldId id="321" r:id="rId30"/>
    <p:sldId id="322" r:id="rId31"/>
    <p:sldId id="307" r:id="rId32"/>
    <p:sldId id="275" r:id="rId33"/>
    <p:sldId id="311" r:id="rId34"/>
    <p:sldId id="271" r:id="rId35"/>
    <p:sldId id="272" r:id="rId36"/>
    <p:sldId id="274" r:id="rId37"/>
    <p:sldId id="273" r:id="rId38"/>
    <p:sldId id="276" r:id="rId39"/>
    <p:sldId id="277" r:id="rId40"/>
    <p:sldId id="261" r:id="rId41"/>
    <p:sldId id="262" r:id="rId42"/>
    <p:sldId id="263" r:id="rId43"/>
    <p:sldId id="257" r:id="rId44"/>
    <p:sldId id="264" r:id="rId45"/>
    <p:sldId id="265" r:id="rId46"/>
    <p:sldId id="266" r:id="rId47"/>
    <p:sldId id="267" r:id="rId48"/>
    <p:sldId id="268" r:id="rId49"/>
    <p:sldId id="269" r:id="rId50"/>
    <p:sldId id="270"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Lst>
  <p:sldSz cx="9144000" cy="5143500" type="screen16x9"/>
  <p:notesSz cx="6858000" cy="9144000"/>
  <p:embeddedFontLst>
    <p:embeddedFont>
      <p:font typeface="Amatic SC" pitchFamily="2" charset="-79"/>
      <p:regular r:id="rId71"/>
      <p:bold r:id="rId72"/>
    </p:embeddedFont>
    <p:embeddedFont>
      <p:font typeface="Assistant" pitchFamily="2" charset="-79"/>
      <p:regular r:id="rId73"/>
      <p:bold r:id="rId74"/>
    </p:embeddedFont>
    <p:embeddedFont>
      <p:font typeface="Assistant Medium" pitchFamily="2" charset="-79"/>
      <p:regular r:id="rId75"/>
      <p:bold r:id="rId76"/>
    </p:embeddedFont>
    <p:embeddedFont>
      <p:font typeface="Assistant SemiBold" panose="020F0502020204030204" pitchFamily="34" charset="0"/>
      <p:regular r:id="rId77"/>
      <p:bold r:id="rId78"/>
    </p:embeddedFont>
    <p:embeddedFont>
      <p:font typeface="Bebas Neue" panose="020B0606020202050201" pitchFamily="34" charset="77"/>
      <p:regular r:id="rId79"/>
    </p:embeddedFont>
    <p:embeddedFont>
      <p:font typeface="Cabin" pitchFamily="2" charset="77"/>
      <p:regular r:id="rId80"/>
      <p:bold r:id="rId81"/>
      <p:italic r:id="rId82"/>
      <p:boldItalic r:id="rId83"/>
    </p:embeddedFont>
    <p:embeddedFont>
      <p:font typeface="Calibri" panose="020F0502020204030204" pitchFamily="34" charset="0"/>
      <p:regular r:id="rId84"/>
      <p:bold r:id="rId85"/>
      <p:italic r:id="rId86"/>
      <p:boldItalic r:id="rId87"/>
    </p:embeddedFont>
    <p:embeddedFont>
      <p:font typeface="Open Sans" panose="020B0606030504020204" pitchFamily="34" charset="0"/>
      <p:regular r:id="rId88"/>
      <p:bold r:id="rId89"/>
      <p:italic r:id="rId90"/>
      <p:boldItalic r:id="rId91"/>
    </p:embeddedFont>
    <p:embeddedFont>
      <p:font typeface="Proxima Nova" panose="02000506030000020004" pitchFamily="2" charset="0"/>
      <p:regular r:id="rId92"/>
      <p:bold r:id="rId93"/>
      <p:italic r:id="rId94"/>
      <p:boldItalic r:id="rId95"/>
    </p:embeddedFont>
    <p:embeddedFont>
      <p:font typeface="Proxima Nova Semibold" panose="02000506030000020004" pitchFamily="2" charset="0"/>
      <p:regular r:id="rId96"/>
      <p:bold r:id="rId97"/>
      <p:italic r:id="rId98"/>
      <p:boldItalic r:id="rId99"/>
    </p:embeddedFont>
    <p:embeddedFont>
      <p:font typeface="PT Sans" panose="020B0503020203020204" pitchFamily="34" charset="77"/>
      <p:regular r:id="rId100"/>
      <p:bold r:id="rId101"/>
      <p:italic r:id="rId102"/>
      <p:boldItalic r:id="rId103"/>
    </p:embeddedFont>
    <p:embeddedFont>
      <p:font typeface="Raleway" pitchFamily="2" charset="77"/>
      <p:regular r:id="rId104"/>
      <p:bold r:id="rId105"/>
      <p:italic r:id="rId106"/>
      <p:boldItalic r:id="rId107"/>
    </p:embeddedFont>
    <p:embeddedFont>
      <p:font typeface="Roboto Medium" panose="020F050202020403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8D6528-DF80-4018-A97E-B60B36BF1E60}">
  <a:tblStyle styleId="{5C8D6528-DF80-4018-A97E-B60B36BF1E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howGuides="1">
      <p:cViewPr varScale="1">
        <p:scale>
          <a:sx n="156" d="100"/>
          <a:sy n="156" d="100"/>
        </p:scale>
        <p:origin x="808"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font" Target="fonts/font3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font" Target="fonts/font32.fntdata"/><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3.fntdata"/><Relationship Id="rId108" Type="http://schemas.openxmlformats.org/officeDocument/2006/relationships/font" Target="fonts/font38.fntdata"/><Relationship Id="rId54" Type="http://schemas.openxmlformats.org/officeDocument/2006/relationships/slide" Target="slides/slide52.xml"/><Relationship Id="rId70" Type="http://schemas.openxmlformats.org/officeDocument/2006/relationships/notesMaster" Target="notesMasters/notesMaster1.xml"/><Relationship Id="rId75" Type="http://schemas.openxmlformats.org/officeDocument/2006/relationships/font" Target="fonts/font5.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6.fntdata"/><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font" Target="fonts/font3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font" Target="fonts/font34.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110" Type="http://schemas.openxmlformats.org/officeDocument/2006/relationships/font" Target="fonts/font40.fntdata"/><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font" Target="fonts/font30.fntdata"/><Relationship Id="rId105"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3.fntdata"/><Relationship Id="rId88" Type="http://schemas.openxmlformats.org/officeDocument/2006/relationships/font" Target="fonts/font18.fntdata"/><Relationship Id="rId111" Type="http://schemas.openxmlformats.org/officeDocument/2006/relationships/font" Target="fonts/font4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486aca4a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486aca4a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175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506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185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309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100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161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239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493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988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77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937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72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778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665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6579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1133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839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381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324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42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011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471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1e375b9f5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1258269c9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296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1258269c9b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35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1258269c9b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251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892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140bdeee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2518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1e375b9f5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6556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e375b9f55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183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1258269c9b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509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0f9e629ec3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678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617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1360713c04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288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7143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49657a0e9b_1_8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249657a0e9b_1_8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49657a0e9b_1_8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249657a0e9b_1_8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49657a0e9b_1_8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249657a0e9b_1_8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49657a0e9b_1_8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49657a0e9b_1_8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249657a0e9b_1_8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249657a0e9b_1_8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249657a0e9b_1_9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249657a0e9b_1_9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249657a0e9b_1_11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249657a0e9b_1_1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2"/>
        <p:cNvGrpSpPr/>
        <p:nvPr/>
      </p:nvGrpSpPr>
      <p:grpSpPr>
        <a:xfrm>
          <a:off x="0" y="0"/>
          <a:ext cx="0" cy="0"/>
          <a:chOff x="0" y="0"/>
          <a:chExt cx="0" cy="0"/>
        </a:xfrm>
      </p:grpSpPr>
      <p:sp>
        <p:nvSpPr>
          <p:cNvPr id="4103" name="Google Shape;4103;g249657a0e9b_1_11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4" name="Google Shape;4104;g249657a0e9b_1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2"/>
        <p:cNvGrpSpPr/>
        <p:nvPr/>
      </p:nvGrpSpPr>
      <p:grpSpPr>
        <a:xfrm>
          <a:off x="0" y="0"/>
          <a:ext cx="0" cy="0"/>
          <a:chOff x="0" y="0"/>
          <a:chExt cx="0" cy="0"/>
        </a:xfrm>
      </p:grpSpPr>
      <p:sp>
        <p:nvSpPr>
          <p:cNvPr id="4273" name="Google Shape;4273;g249657a0e9b_1_11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4" name="Google Shape;4274;g249657a0e9b_1_1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7"/>
        <p:cNvGrpSpPr/>
        <p:nvPr/>
      </p:nvGrpSpPr>
      <p:grpSpPr>
        <a:xfrm>
          <a:off x="0" y="0"/>
          <a:ext cx="0" cy="0"/>
          <a:chOff x="0" y="0"/>
          <a:chExt cx="0" cy="0"/>
        </a:xfrm>
      </p:grpSpPr>
      <p:sp>
        <p:nvSpPr>
          <p:cNvPr id="4678" name="Google Shape;4678;g249657a0e9b_1_12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9" name="Google Shape;4679;g249657a0e9b_1_12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8634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7"/>
        <p:cNvGrpSpPr/>
        <p:nvPr/>
      </p:nvGrpSpPr>
      <p:grpSpPr>
        <a:xfrm>
          <a:off x="0" y="0"/>
          <a:ext cx="0" cy="0"/>
          <a:chOff x="0" y="0"/>
          <a:chExt cx="0" cy="0"/>
        </a:xfrm>
      </p:grpSpPr>
      <p:sp>
        <p:nvSpPr>
          <p:cNvPr id="5058" name="Google Shape;5058;g249657a0e9b_1_12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9" name="Google Shape;5059;g249657a0e9b_1_12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3"/>
        <p:cNvGrpSpPr/>
        <p:nvPr/>
      </p:nvGrpSpPr>
      <p:grpSpPr>
        <a:xfrm>
          <a:off x="0" y="0"/>
          <a:ext cx="0" cy="0"/>
          <a:chOff x="0" y="0"/>
          <a:chExt cx="0" cy="0"/>
        </a:xfrm>
      </p:grpSpPr>
      <p:sp>
        <p:nvSpPr>
          <p:cNvPr id="5484" name="Google Shape;5484;g249657a0e9b_1_13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5" name="Google Shape;5485;g249657a0e9b_1_13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4"/>
        <p:cNvGrpSpPr/>
        <p:nvPr/>
      </p:nvGrpSpPr>
      <p:grpSpPr>
        <a:xfrm>
          <a:off x="0" y="0"/>
          <a:ext cx="0" cy="0"/>
          <a:chOff x="0" y="0"/>
          <a:chExt cx="0" cy="0"/>
        </a:xfrm>
      </p:grpSpPr>
      <p:sp>
        <p:nvSpPr>
          <p:cNvPr id="5845" name="Google Shape;5845;g249657a0e9b_1_13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6" name="Google Shape;5846;g249657a0e9b_1_13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4"/>
        <p:cNvGrpSpPr/>
        <p:nvPr/>
      </p:nvGrpSpPr>
      <p:grpSpPr>
        <a:xfrm>
          <a:off x="0" y="0"/>
          <a:ext cx="0" cy="0"/>
          <a:chOff x="0" y="0"/>
          <a:chExt cx="0" cy="0"/>
        </a:xfrm>
      </p:grpSpPr>
      <p:sp>
        <p:nvSpPr>
          <p:cNvPr id="6355" name="Google Shape;6355;g249657a0e9b_1_13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6" name="Google Shape;6356;g249657a0e9b_1_13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4"/>
        <p:cNvGrpSpPr/>
        <p:nvPr/>
      </p:nvGrpSpPr>
      <p:grpSpPr>
        <a:xfrm>
          <a:off x="0" y="0"/>
          <a:ext cx="0" cy="0"/>
          <a:chOff x="0" y="0"/>
          <a:chExt cx="0" cy="0"/>
        </a:xfrm>
      </p:grpSpPr>
      <p:sp>
        <p:nvSpPr>
          <p:cNvPr id="6975" name="Google Shape;6975;g249657a0e9b_1_14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6" name="Google Shape;6976;g249657a0e9b_1_14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8"/>
        <p:cNvGrpSpPr/>
        <p:nvPr/>
      </p:nvGrpSpPr>
      <p:grpSpPr>
        <a:xfrm>
          <a:off x="0" y="0"/>
          <a:ext cx="0" cy="0"/>
          <a:chOff x="0" y="0"/>
          <a:chExt cx="0" cy="0"/>
        </a:xfrm>
      </p:grpSpPr>
      <p:sp>
        <p:nvSpPr>
          <p:cNvPr id="7569" name="Google Shape;7569;g249657a0e9b_1_15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0" name="Google Shape;7570;g249657a0e9b_1_15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9"/>
        <p:cNvGrpSpPr/>
        <p:nvPr/>
      </p:nvGrpSpPr>
      <p:grpSpPr>
        <a:xfrm>
          <a:off x="0" y="0"/>
          <a:ext cx="0" cy="0"/>
          <a:chOff x="0" y="0"/>
          <a:chExt cx="0" cy="0"/>
        </a:xfrm>
      </p:grpSpPr>
      <p:sp>
        <p:nvSpPr>
          <p:cNvPr id="7890" name="Google Shape;7890;g249657a0e9b_1_15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1" name="Google Shape;7891;g249657a0e9b_1_15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7"/>
        <p:cNvGrpSpPr/>
        <p:nvPr/>
      </p:nvGrpSpPr>
      <p:grpSpPr>
        <a:xfrm>
          <a:off x="0" y="0"/>
          <a:ext cx="0" cy="0"/>
          <a:chOff x="0" y="0"/>
          <a:chExt cx="0" cy="0"/>
        </a:xfrm>
      </p:grpSpPr>
      <p:sp>
        <p:nvSpPr>
          <p:cNvPr id="8198" name="Google Shape;8198;g249657a0e9b_1_17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9" name="Google Shape;8199;g249657a0e9b_1_17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781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76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233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81788" y="1371488"/>
            <a:ext cx="4467000" cy="21804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81788" y="3619463"/>
            <a:ext cx="4467000" cy="409500"/>
          </a:xfrm>
          <a:prstGeom prst="rect">
            <a:avLst/>
          </a:prstGeom>
          <a:solidFill>
            <a:schemeClr val="lt2"/>
          </a:solidFill>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968550" y="-287950"/>
            <a:ext cx="4053300" cy="4053300"/>
          </a:xfrm>
          <a:prstGeom prst="ellipse">
            <a:avLst/>
          </a:prstGeom>
          <a:noFill/>
          <a:ln>
            <a:noFill/>
          </a:ln>
        </p:spPr>
      </p:sp>
      <p:sp>
        <p:nvSpPr>
          <p:cNvPr id="12" name="Google Shape;12;p2"/>
          <p:cNvSpPr/>
          <p:nvPr/>
        </p:nvSpPr>
        <p:spPr>
          <a:xfrm>
            <a:off x="431050" y="42372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8700" y="44704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94"/>
        <p:cNvGrpSpPr/>
        <p:nvPr/>
      </p:nvGrpSpPr>
      <p:grpSpPr>
        <a:xfrm>
          <a:off x="0" y="0"/>
          <a:ext cx="0" cy="0"/>
          <a:chOff x="0" y="0"/>
          <a:chExt cx="0" cy="0"/>
        </a:xfrm>
      </p:grpSpPr>
      <p:sp>
        <p:nvSpPr>
          <p:cNvPr id="195" name="Google Shape;195;p15"/>
          <p:cNvSpPr txBox="1">
            <a:spLocks noGrp="1"/>
          </p:cNvSpPr>
          <p:nvPr>
            <p:ph type="title"/>
          </p:nvPr>
        </p:nvSpPr>
        <p:spPr>
          <a:xfrm>
            <a:off x="720000" y="733775"/>
            <a:ext cx="4131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15"/>
          <p:cNvSpPr txBox="1">
            <a:spLocks noGrp="1"/>
          </p:cNvSpPr>
          <p:nvPr>
            <p:ph type="subTitle" idx="1"/>
          </p:nvPr>
        </p:nvSpPr>
        <p:spPr>
          <a:xfrm>
            <a:off x="720000" y="1362125"/>
            <a:ext cx="4131600" cy="92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5"/>
          <p:cNvSpPr/>
          <p:nvPr/>
        </p:nvSpPr>
        <p:spPr>
          <a:xfrm>
            <a:off x="431050" y="42372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
    <p:spTree>
      <p:nvGrpSpPr>
        <p:cNvPr id="1" name="Shape 198"/>
        <p:cNvGrpSpPr/>
        <p:nvPr/>
      </p:nvGrpSpPr>
      <p:grpSpPr>
        <a:xfrm>
          <a:off x="0" y="0"/>
          <a:ext cx="0" cy="0"/>
          <a:chOff x="0" y="0"/>
          <a:chExt cx="0" cy="0"/>
        </a:xfrm>
      </p:grpSpPr>
      <p:sp>
        <p:nvSpPr>
          <p:cNvPr id="199" name="Google Shape;199;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16"/>
          <p:cNvSpPr txBox="1">
            <a:spLocks noGrp="1"/>
          </p:cNvSpPr>
          <p:nvPr>
            <p:ph type="subTitle" idx="1"/>
          </p:nvPr>
        </p:nvSpPr>
        <p:spPr>
          <a:xfrm>
            <a:off x="818326" y="1684803"/>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1800" b="1">
                <a:latin typeface="Raleway"/>
                <a:ea typeface="Raleway"/>
                <a:cs typeface="Raleway"/>
                <a:sym typeface="Raleway"/>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201" name="Google Shape;201;p16"/>
          <p:cNvSpPr txBox="1">
            <a:spLocks noGrp="1"/>
          </p:cNvSpPr>
          <p:nvPr>
            <p:ph type="subTitle" idx="2"/>
          </p:nvPr>
        </p:nvSpPr>
        <p:spPr>
          <a:xfrm>
            <a:off x="818326" y="2752104"/>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1800" b="1">
                <a:latin typeface="Raleway"/>
                <a:ea typeface="Raleway"/>
                <a:cs typeface="Raleway"/>
                <a:sym typeface="Raleway"/>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202" name="Google Shape;202;p16"/>
          <p:cNvSpPr txBox="1">
            <a:spLocks noGrp="1"/>
          </p:cNvSpPr>
          <p:nvPr>
            <p:ph type="subTitle" idx="3"/>
          </p:nvPr>
        </p:nvSpPr>
        <p:spPr>
          <a:xfrm>
            <a:off x="818326" y="3819404"/>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1800" b="1">
                <a:latin typeface="Raleway"/>
                <a:ea typeface="Raleway"/>
                <a:cs typeface="Raleway"/>
                <a:sym typeface="Raleway"/>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203" name="Google Shape;203;p16"/>
          <p:cNvSpPr txBox="1">
            <a:spLocks noGrp="1"/>
          </p:cNvSpPr>
          <p:nvPr>
            <p:ph type="subTitle" idx="4"/>
          </p:nvPr>
        </p:nvSpPr>
        <p:spPr>
          <a:xfrm>
            <a:off x="813000" y="1287425"/>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16"/>
          <p:cNvSpPr txBox="1">
            <a:spLocks noGrp="1"/>
          </p:cNvSpPr>
          <p:nvPr>
            <p:ph type="subTitle" idx="5"/>
          </p:nvPr>
        </p:nvSpPr>
        <p:spPr>
          <a:xfrm>
            <a:off x="813000" y="2354731"/>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16"/>
          <p:cNvSpPr txBox="1">
            <a:spLocks noGrp="1"/>
          </p:cNvSpPr>
          <p:nvPr>
            <p:ph type="subTitle" idx="6"/>
          </p:nvPr>
        </p:nvSpPr>
        <p:spPr>
          <a:xfrm>
            <a:off x="813000" y="3422036"/>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20"/>
        <p:cNvGrpSpPr/>
        <p:nvPr/>
      </p:nvGrpSpPr>
      <p:grpSpPr>
        <a:xfrm>
          <a:off x="0" y="0"/>
          <a:ext cx="0" cy="0"/>
          <a:chOff x="0" y="0"/>
          <a:chExt cx="0" cy="0"/>
        </a:xfrm>
      </p:grpSpPr>
      <p:sp>
        <p:nvSpPr>
          <p:cNvPr id="321" name="Google Shape;321;p21"/>
          <p:cNvSpPr txBox="1">
            <a:spLocks noGrp="1"/>
          </p:cNvSpPr>
          <p:nvPr>
            <p:ph type="ctrTitle"/>
          </p:nvPr>
        </p:nvSpPr>
        <p:spPr>
          <a:xfrm>
            <a:off x="4704250" y="592800"/>
            <a:ext cx="35136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2" name="Google Shape;322;p21"/>
          <p:cNvSpPr txBox="1">
            <a:spLocks noGrp="1"/>
          </p:cNvSpPr>
          <p:nvPr>
            <p:ph type="subTitle" idx="1"/>
          </p:nvPr>
        </p:nvSpPr>
        <p:spPr>
          <a:xfrm>
            <a:off x="4704250" y="1551325"/>
            <a:ext cx="3513600" cy="105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3" name="Google Shape;323;p21"/>
          <p:cNvSpPr txBox="1"/>
          <p:nvPr/>
        </p:nvSpPr>
        <p:spPr>
          <a:xfrm>
            <a:off x="4300050" y="3419900"/>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2"/>
              </a:rPr>
              <a:t>Slidesgo</a:t>
            </a:r>
            <a:r>
              <a:rPr lang="en" sz="1000" b="1" u="sng">
                <a:solidFill>
                  <a:schemeClr val="dk1"/>
                </a:solidFill>
                <a:latin typeface="Open Sans"/>
                <a:ea typeface="Open Sans"/>
                <a:cs typeface="Open Sans"/>
                <a:sym typeface="Open Sans"/>
              </a:rPr>
              <a:t>,</a:t>
            </a:r>
            <a:r>
              <a:rPr lang="en" sz="1000" b="1">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b="1">
                <a:solidFill>
                  <a:schemeClr val="dk1"/>
                </a:solidFill>
                <a:latin typeface="Open Sans"/>
                <a:ea typeface="Open Sans"/>
                <a:cs typeface="Open Sans"/>
                <a:sym typeface="Open Sans"/>
              </a:rPr>
              <a:t> </a:t>
            </a:r>
            <a:r>
              <a:rPr lang="en" sz="1000">
                <a:solidFill>
                  <a:schemeClr val="dk1"/>
                </a:solidFill>
                <a:latin typeface="Open Sans"/>
                <a:ea typeface="Open Sans"/>
                <a:cs typeface="Open Sans"/>
                <a:sym typeface="Open Sans"/>
              </a:rPr>
              <a:t>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Open Sans"/>
              <a:ea typeface="Open Sans"/>
              <a:cs typeface="Open Sans"/>
              <a:sym typeface="Open Sans"/>
            </a:endParaRPr>
          </a:p>
        </p:txBody>
      </p:sp>
      <p:sp>
        <p:nvSpPr>
          <p:cNvPr id="324" name="Google Shape;324;p21"/>
          <p:cNvSpPr>
            <a:spLocks noGrp="1"/>
          </p:cNvSpPr>
          <p:nvPr>
            <p:ph type="pic" idx="2"/>
          </p:nvPr>
        </p:nvSpPr>
        <p:spPr>
          <a:xfrm>
            <a:off x="-437825" y="592950"/>
            <a:ext cx="3957600" cy="3957600"/>
          </a:xfrm>
          <a:prstGeom prst="ellipse">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25"/>
        <p:cNvGrpSpPr/>
        <p:nvPr/>
      </p:nvGrpSpPr>
      <p:grpSpPr>
        <a:xfrm>
          <a:off x="0" y="0"/>
          <a:ext cx="0" cy="0"/>
          <a:chOff x="0" y="0"/>
          <a:chExt cx="0" cy="0"/>
        </a:xfrm>
      </p:grpSpPr>
      <p:grpSp>
        <p:nvGrpSpPr>
          <p:cNvPr id="326" name="Google Shape;326;p22"/>
          <p:cNvGrpSpPr/>
          <p:nvPr/>
        </p:nvGrpSpPr>
        <p:grpSpPr>
          <a:xfrm>
            <a:off x="8424000" y="-359975"/>
            <a:ext cx="1060257" cy="1053335"/>
            <a:chOff x="3319375" y="-61950"/>
            <a:chExt cx="1060257" cy="1053335"/>
          </a:xfrm>
        </p:grpSpPr>
        <p:sp>
          <p:nvSpPr>
            <p:cNvPr id="327" name="Google Shape;327;p22"/>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2"/>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2"/>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2"/>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22"/>
          <p:cNvGrpSpPr/>
          <p:nvPr/>
        </p:nvGrpSpPr>
        <p:grpSpPr>
          <a:xfrm>
            <a:off x="8604718" y="602762"/>
            <a:ext cx="698815" cy="694253"/>
            <a:chOff x="7992975" y="4081838"/>
            <a:chExt cx="1060257" cy="1053335"/>
          </a:xfrm>
        </p:grpSpPr>
        <p:sp>
          <p:nvSpPr>
            <p:cNvPr id="344" name="Google Shape;344;p22"/>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2"/>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2"/>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2"/>
          <p:cNvSpPr/>
          <p:nvPr/>
        </p:nvSpPr>
        <p:spPr>
          <a:xfrm>
            <a:off x="-845250" y="4162388"/>
            <a:ext cx="1407600" cy="14076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7368400" y="4789550"/>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2"/>
        <p:cNvGrpSpPr/>
        <p:nvPr/>
      </p:nvGrpSpPr>
      <p:grpSpPr>
        <a:xfrm>
          <a:off x="0" y="0"/>
          <a:ext cx="0" cy="0"/>
          <a:chOff x="0" y="0"/>
          <a:chExt cx="0" cy="0"/>
        </a:xfrm>
      </p:grpSpPr>
      <p:grpSp>
        <p:nvGrpSpPr>
          <p:cNvPr id="363" name="Google Shape;363;p23"/>
          <p:cNvGrpSpPr/>
          <p:nvPr/>
        </p:nvGrpSpPr>
        <p:grpSpPr>
          <a:xfrm>
            <a:off x="8593959" y="238130"/>
            <a:ext cx="968545" cy="962222"/>
            <a:chOff x="7992975" y="4081838"/>
            <a:chExt cx="1060257" cy="1053335"/>
          </a:xfrm>
        </p:grpSpPr>
        <p:sp>
          <p:nvSpPr>
            <p:cNvPr id="364" name="Google Shape;364;p23"/>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23"/>
          <p:cNvSpPr/>
          <p:nvPr/>
        </p:nvSpPr>
        <p:spPr>
          <a:xfrm>
            <a:off x="7414825" y="2381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1393900" y="3623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3"/>
          <p:cNvGrpSpPr/>
          <p:nvPr/>
        </p:nvGrpSpPr>
        <p:grpSpPr>
          <a:xfrm>
            <a:off x="-446600" y="3941100"/>
            <a:ext cx="1060257" cy="1053335"/>
            <a:chOff x="3319375" y="-61950"/>
            <a:chExt cx="1060257" cy="1053335"/>
          </a:xfrm>
        </p:grpSpPr>
        <p:sp>
          <p:nvSpPr>
            <p:cNvPr id="383" name="Google Shape;383;p23"/>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0"/>
        <p:cNvGrpSpPr/>
        <p:nvPr/>
      </p:nvGrpSpPr>
      <p:grpSpPr>
        <a:xfrm>
          <a:off x="0" y="0"/>
          <a:ext cx="0" cy="0"/>
          <a:chOff x="0" y="0"/>
          <a:chExt cx="0" cy="0"/>
        </a:xfrm>
      </p:grpSpPr>
      <p:sp>
        <p:nvSpPr>
          <p:cNvPr id="271" name="Google Shape;27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2" name="Google Shape;272;p20"/>
          <p:cNvSpPr txBox="1">
            <a:spLocks noGrp="1"/>
          </p:cNvSpPr>
          <p:nvPr>
            <p:ph type="subTitle" idx="1"/>
          </p:nvPr>
        </p:nvSpPr>
        <p:spPr>
          <a:xfrm>
            <a:off x="740702" y="1765511"/>
            <a:ext cx="22512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3" name="Google Shape;273;p20"/>
          <p:cNvSpPr txBox="1">
            <a:spLocks noGrp="1"/>
          </p:cNvSpPr>
          <p:nvPr>
            <p:ph type="subTitle" idx="2"/>
          </p:nvPr>
        </p:nvSpPr>
        <p:spPr>
          <a:xfrm>
            <a:off x="3447302" y="1765512"/>
            <a:ext cx="22494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4" name="Google Shape;274;p20"/>
          <p:cNvSpPr txBox="1">
            <a:spLocks noGrp="1"/>
          </p:cNvSpPr>
          <p:nvPr>
            <p:ph type="subTitle" idx="3"/>
          </p:nvPr>
        </p:nvSpPr>
        <p:spPr>
          <a:xfrm>
            <a:off x="740702" y="3342750"/>
            <a:ext cx="22512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5" name="Google Shape;275;p20"/>
          <p:cNvSpPr txBox="1">
            <a:spLocks noGrp="1"/>
          </p:cNvSpPr>
          <p:nvPr>
            <p:ph type="subTitle" idx="4"/>
          </p:nvPr>
        </p:nvSpPr>
        <p:spPr>
          <a:xfrm>
            <a:off x="3447302" y="3342754"/>
            <a:ext cx="22494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6" name="Google Shape;276;p20"/>
          <p:cNvSpPr txBox="1">
            <a:spLocks noGrp="1"/>
          </p:cNvSpPr>
          <p:nvPr>
            <p:ph type="subTitle" idx="5"/>
          </p:nvPr>
        </p:nvSpPr>
        <p:spPr>
          <a:xfrm>
            <a:off x="6153898" y="1765514"/>
            <a:ext cx="22494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7" name="Google Shape;277;p20"/>
          <p:cNvSpPr txBox="1">
            <a:spLocks noGrp="1"/>
          </p:cNvSpPr>
          <p:nvPr>
            <p:ph type="subTitle" idx="6"/>
          </p:nvPr>
        </p:nvSpPr>
        <p:spPr>
          <a:xfrm>
            <a:off x="6153898" y="3342762"/>
            <a:ext cx="22494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8" name="Google Shape;278;p20"/>
          <p:cNvSpPr txBox="1">
            <a:spLocks noGrp="1"/>
          </p:cNvSpPr>
          <p:nvPr>
            <p:ph type="subTitle" idx="7"/>
          </p:nvPr>
        </p:nvSpPr>
        <p:spPr>
          <a:xfrm>
            <a:off x="745129" y="1388425"/>
            <a:ext cx="2242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9" name="Google Shape;279;p20"/>
          <p:cNvSpPr txBox="1">
            <a:spLocks noGrp="1"/>
          </p:cNvSpPr>
          <p:nvPr>
            <p:ph type="subTitle" idx="8"/>
          </p:nvPr>
        </p:nvSpPr>
        <p:spPr>
          <a:xfrm>
            <a:off x="3451720" y="1388425"/>
            <a:ext cx="2240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0" name="Google Shape;280;p20"/>
          <p:cNvSpPr txBox="1">
            <a:spLocks noGrp="1"/>
          </p:cNvSpPr>
          <p:nvPr>
            <p:ph type="subTitle" idx="9"/>
          </p:nvPr>
        </p:nvSpPr>
        <p:spPr>
          <a:xfrm>
            <a:off x="6158313" y="1388426"/>
            <a:ext cx="2240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1" name="Google Shape;281;p20"/>
          <p:cNvSpPr txBox="1">
            <a:spLocks noGrp="1"/>
          </p:cNvSpPr>
          <p:nvPr>
            <p:ph type="subTitle" idx="13"/>
          </p:nvPr>
        </p:nvSpPr>
        <p:spPr>
          <a:xfrm>
            <a:off x="745129" y="2970285"/>
            <a:ext cx="2242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2" name="Google Shape;282;p20"/>
          <p:cNvSpPr txBox="1">
            <a:spLocks noGrp="1"/>
          </p:cNvSpPr>
          <p:nvPr>
            <p:ph type="subTitle" idx="14"/>
          </p:nvPr>
        </p:nvSpPr>
        <p:spPr>
          <a:xfrm>
            <a:off x="3451720" y="2970288"/>
            <a:ext cx="2240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3" name="Google Shape;283;p20"/>
          <p:cNvSpPr txBox="1">
            <a:spLocks noGrp="1"/>
          </p:cNvSpPr>
          <p:nvPr>
            <p:ph type="subTitle" idx="15"/>
          </p:nvPr>
        </p:nvSpPr>
        <p:spPr>
          <a:xfrm>
            <a:off x="6158313" y="2970295"/>
            <a:ext cx="22407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84" name="Google Shape;284;p20"/>
          <p:cNvGrpSpPr/>
          <p:nvPr/>
        </p:nvGrpSpPr>
        <p:grpSpPr>
          <a:xfrm>
            <a:off x="8424000" y="-359975"/>
            <a:ext cx="1060257" cy="1053335"/>
            <a:chOff x="3319375" y="-61950"/>
            <a:chExt cx="1060257" cy="1053335"/>
          </a:xfrm>
        </p:grpSpPr>
        <p:sp>
          <p:nvSpPr>
            <p:cNvPr id="285" name="Google Shape;285;p20"/>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20"/>
          <p:cNvGrpSpPr/>
          <p:nvPr/>
        </p:nvGrpSpPr>
        <p:grpSpPr>
          <a:xfrm>
            <a:off x="8604718" y="602762"/>
            <a:ext cx="698815" cy="694253"/>
            <a:chOff x="7992975" y="4081838"/>
            <a:chExt cx="1060257" cy="1053335"/>
          </a:xfrm>
        </p:grpSpPr>
        <p:sp>
          <p:nvSpPr>
            <p:cNvPr id="302" name="Google Shape;302;p2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0"/>
          <p:cNvSpPr/>
          <p:nvPr/>
        </p:nvSpPr>
        <p:spPr>
          <a:xfrm>
            <a:off x="-845250" y="4162388"/>
            <a:ext cx="1407600" cy="14076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7368400" y="4789550"/>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445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5"/>
          <p:cNvSpPr txBox="1">
            <a:spLocks noGrp="1"/>
          </p:cNvSpPr>
          <p:nvPr>
            <p:ph type="subTitle" idx="1"/>
          </p:nvPr>
        </p:nvSpPr>
        <p:spPr>
          <a:xfrm>
            <a:off x="4923249" y="2421749"/>
            <a:ext cx="2505600" cy="17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2"/>
          </p:nvPr>
        </p:nvSpPr>
        <p:spPr>
          <a:xfrm>
            <a:off x="1715375" y="2421749"/>
            <a:ext cx="2505600" cy="17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5"/>
          <p:cNvSpPr txBox="1">
            <a:spLocks noGrp="1"/>
          </p:cNvSpPr>
          <p:nvPr>
            <p:ph type="subTitle" idx="3"/>
          </p:nvPr>
        </p:nvSpPr>
        <p:spPr>
          <a:xfrm>
            <a:off x="1715375" y="1771890"/>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6" name="Google Shape;46;p5"/>
          <p:cNvSpPr txBox="1">
            <a:spLocks noGrp="1"/>
          </p:cNvSpPr>
          <p:nvPr>
            <p:ph type="subTitle" idx="4"/>
          </p:nvPr>
        </p:nvSpPr>
        <p:spPr>
          <a:xfrm>
            <a:off x="4923250" y="1771890"/>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287240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32"/>
        <p:cNvGrpSpPr/>
        <p:nvPr/>
      </p:nvGrpSpPr>
      <p:grpSpPr>
        <a:xfrm>
          <a:off x="0" y="0"/>
          <a:ext cx="0" cy="0"/>
          <a:chOff x="0" y="0"/>
          <a:chExt cx="0" cy="0"/>
        </a:xfrm>
      </p:grpSpPr>
      <p:sp>
        <p:nvSpPr>
          <p:cNvPr id="233" name="Google Shape;23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4" name="Google Shape;234;p18"/>
          <p:cNvSpPr txBox="1">
            <a:spLocks noGrp="1"/>
          </p:cNvSpPr>
          <p:nvPr>
            <p:ph type="subTitle" idx="1"/>
          </p:nvPr>
        </p:nvSpPr>
        <p:spPr>
          <a:xfrm>
            <a:off x="937625" y="2423648"/>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18"/>
          <p:cNvSpPr txBox="1">
            <a:spLocks noGrp="1"/>
          </p:cNvSpPr>
          <p:nvPr>
            <p:ph type="subTitle" idx="2"/>
          </p:nvPr>
        </p:nvSpPr>
        <p:spPr>
          <a:xfrm>
            <a:off x="3484350" y="2423648"/>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6" name="Google Shape;236;p18"/>
          <p:cNvSpPr txBox="1">
            <a:spLocks noGrp="1"/>
          </p:cNvSpPr>
          <p:nvPr>
            <p:ph type="subTitle" idx="3"/>
          </p:nvPr>
        </p:nvSpPr>
        <p:spPr>
          <a:xfrm>
            <a:off x="6031075" y="2423648"/>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7" name="Google Shape;237;p18"/>
          <p:cNvSpPr txBox="1">
            <a:spLocks noGrp="1"/>
          </p:cNvSpPr>
          <p:nvPr>
            <p:ph type="subTitle" idx="4"/>
          </p:nvPr>
        </p:nvSpPr>
        <p:spPr>
          <a:xfrm>
            <a:off x="937625" y="1800550"/>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8" name="Google Shape;238;p18"/>
          <p:cNvSpPr txBox="1">
            <a:spLocks noGrp="1"/>
          </p:cNvSpPr>
          <p:nvPr>
            <p:ph type="subTitle" idx="5"/>
          </p:nvPr>
        </p:nvSpPr>
        <p:spPr>
          <a:xfrm>
            <a:off x="3484350" y="1800550"/>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9" name="Google Shape;239;p18"/>
          <p:cNvSpPr txBox="1">
            <a:spLocks noGrp="1"/>
          </p:cNvSpPr>
          <p:nvPr>
            <p:ph type="subTitle" idx="6"/>
          </p:nvPr>
        </p:nvSpPr>
        <p:spPr>
          <a:xfrm>
            <a:off x="6031075" y="1800550"/>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0" name="Google Shape;240;p18"/>
          <p:cNvSpPr/>
          <p:nvPr/>
        </p:nvSpPr>
        <p:spPr>
          <a:xfrm>
            <a:off x="7878125" y="-2185500"/>
            <a:ext cx="2953200" cy="2953200"/>
          </a:xfrm>
          <a:prstGeom prst="donut">
            <a:avLst>
              <a:gd name="adj" fmla="val 1192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203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152475"/>
            <a:ext cx="7704000" cy="378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2" name="Google Shape;22;p4"/>
          <p:cNvSpPr/>
          <p:nvPr/>
        </p:nvSpPr>
        <p:spPr>
          <a:xfrm>
            <a:off x="296500" y="4675000"/>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8701300" y="79517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4"/>
          <p:cNvGrpSpPr/>
          <p:nvPr/>
        </p:nvGrpSpPr>
        <p:grpSpPr>
          <a:xfrm>
            <a:off x="7715275" y="-545437"/>
            <a:ext cx="1060257" cy="1053335"/>
            <a:chOff x="7992975" y="4081838"/>
            <a:chExt cx="1060257" cy="1053335"/>
          </a:xfrm>
        </p:grpSpPr>
        <p:sp>
          <p:nvSpPr>
            <p:cNvPr id="25" name="Google Shape;25;p4"/>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83110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41"/>
        <p:cNvGrpSpPr/>
        <p:nvPr/>
      </p:nvGrpSpPr>
      <p:grpSpPr>
        <a:xfrm>
          <a:off x="0" y="0"/>
          <a:ext cx="0" cy="0"/>
          <a:chOff x="0" y="0"/>
          <a:chExt cx="0" cy="0"/>
        </a:xfrm>
      </p:grpSpPr>
      <p:sp>
        <p:nvSpPr>
          <p:cNvPr id="242" name="Google Shape;24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 name="Google Shape;243;p19"/>
          <p:cNvSpPr txBox="1">
            <a:spLocks noGrp="1"/>
          </p:cNvSpPr>
          <p:nvPr>
            <p:ph type="subTitle" idx="1"/>
          </p:nvPr>
        </p:nvSpPr>
        <p:spPr>
          <a:xfrm>
            <a:off x="1163730" y="1236050"/>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4" name="Google Shape;244;p19"/>
          <p:cNvSpPr txBox="1">
            <a:spLocks noGrp="1"/>
          </p:cNvSpPr>
          <p:nvPr>
            <p:ph type="subTitle" idx="2"/>
          </p:nvPr>
        </p:nvSpPr>
        <p:spPr>
          <a:xfrm>
            <a:off x="1163744" y="1778200"/>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5" name="Google Shape;245;p19"/>
          <p:cNvSpPr txBox="1">
            <a:spLocks noGrp="1"/>
          </p:cNvSpPr>
          <p:nvPr>
            <p:ph type="subTitle" idx="3"/>
          </p:nvPr>
        </p:nvSpPr>
        <p:spPr>
          <a:xfrm>
            <a:off x="5013270" y="1778200"/>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6" name="Google Shape;246;p19"/>
          <p:cNvSpPr txBox="1">
            <a:spLocks noGrp="1"/>
          </p:cNvSpPr>
          <p:nvPr>
            <p:ph type="subTitle" idx="4"/>
          </p:nvPr>
        </p:nvSpPr>
        <p:spPr>
          <a:xfrm>
            <a:off x="1163744" y="3364388"/>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7" name="Google Shape;247;p19"/>
          <p:cNvSpPr txBox="1">
            <a:spLocks noGrp="1"/>
          </p:cNvSpPr>
          <p:nvPr>
            <p:ph type="subTitle" idx="5"/>
          </p:nvPr>
        </p:nvSpPr>
        <p:spPr>
          <a:xfrm>
            <a:off x="5013270" y="3364388"/>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8" name="Google Shape;248;p19"/>
          <p:cNvSpPr txBox="1">
            <a:spLocks noGrp="1"/>
          </p:cNvSpPr>
          <p:nvPr>
            <p:ph type="subTitle" idx="6"/>
          </p:nvPr>
        </p:nvSpPr>
        <p:spPr>
          <a:xfrm>
            <a:off x="1163730" y="2822238"/>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9" name="Google Shape;249;p19"/>
          <p:cNvSpPr txBox="1">
            <a:spLocks noGrp="1"/>
          </p:cNvSpPr>
          <p:nvPr>
            <p:ph type="subTitle" idx="7"/>
          </p:nvPr>
        </p:nvSpPr>
        <p:spPr>
          <a:xfrm>
            <a:off x="5013255" y="1236050"/>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0" name="Google Shape;250;p19"/>
          <p:cNvSpPr txBox="1">
            <a:spLocks noGrp="1"/>
          </p:cNvSpPr>
          <p:nvPr>
            <p:ph type="subTitle" idx="8"/>
          </p:nvPr>
        </p:nvSpPr>
        <p:spPr>
          <a:xfrm>
            <a:off x="5013255" y="2822238"/>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000" b="1">
                <a:solidFill>
                  <a:schemeClr val="dk1"/>
                </a:solidFill>
                <a:latin typeface="Cabin"/>
                <a:ea typeface="Cabin"/>
                <a:cs typeface="Cabin"/>
                <a:sym typeface="Cabin"/>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251" name="Google Shape;251;p19"/>
          <p:cNvGrpSpPr/>
          <p:nvPr/>
        </p:nvGrpSpPr>
        <p:grpSpPr>
          <a:xfrm>
            <a:off x="7031175" y="-700137"/>
            <a:ext cx="1060257" cy="1053335"/>
            <a:chOff x="7992975" y="4081838"/>
            <a:chExt cx="1060257" cy="1053335"/>
          </a:xfrm>
        </p:grpSpPr>
        <p:sp>
          <p:nvSpPr>
            <p:cNvPr id="252" name="Google Shape;252;p19"/>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19"/>
          <p:cNvSpPr/>
          <p:nvPr/>
        </p:nvSpPr>
        <p:spPr>
          <a:xfrm>
            <a:off x="8813875" y="17997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8523350" y="445025"/>
            <a:ext cx="2953200" cy="2953200"/>
          </a:xfrm>
          <a:prstGeom prst="donut">
            <a:avLst>
              <a:gd name="adj" fmla="val 144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046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04375" y="2346400"/>
            <a:ext cx="3943500" cy="1776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04375" y="1071150"/>
            <a:ext cx="11175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a:spLocks noGrp="1"/>
          </p:cNvSpPr>
          <p:nvPr>
            <p:ph type="pic" idx="3"/>
          </p:nvPr>
        </p:nvSpPr>
        <p:spPr>
          <a:xfrm>
            <a:off x="0" y="535200"/>
            <a:ext cx="4125000" cy="4073400"/>
          </a:xfrm>
          <a:prstGeom prst="ellipse">
            <a:avLst/>
          </a:prstGeom>
          <a:noFill/>
          <a:ln>
            <a:noFill/>
          </a:ln>
        </p:spPr>
      </p:sp>
      <p:sp>
        <p:nvSpPr>
          <p:cNvPr id="18" name="Google Shape;18;p3"/>
          <p:cNvSpPr/>
          <p:nvPr/>
        </p:nvSpPr>
        <p:spPr>
          <a:xfrm>
            <a:off x="431050" y="42372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06"/>
        <p:cNvGrpSpPr/>
        <p:nvPr/>
      </p:nvGrpSpPr>
      <p:grpSpPr>
        <a:xfrm>
          <a:off x="0" y="0"/>
          <a:ext cx="0" cy="0"/>
          <a:chOff x="0" y="0"/>
          <a:chExt cx="0" cy="0"/>
        </a:xfrm>
      </p:grpSpPr>
      <p:sp>
        <p:nvSpPr>
          <p:cNvPr id="207" name="Google Shape;207;p17"/>
          <p:cNvSpPr txBox="1">
            <a:spLocks noGrp="1"/>
          </p:cNvSpPr>
          <p:nvPr>
            <p:ph type="title" hasCustomPrompt="1"/>
          </p:nvPr>
        </p:nvSpPr>
        <p:spPr>
          <a:xfrm>
            <a:off x="958144" y="2672175"/>
            <a:ext cx="31707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8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8" name="Google Shape;208;p17"/>
          <p:cNvSpPr txBox="1">
            <a:spLocks noGrp="1"/>
          </p:cNvSpPr>
          <p:nvPr>
            <p:ph type="subTitle" idx="1"/>
          </p:nvPr>
        </p:nvSpPr>
        <p:spPr>
          <a:xfrm>
            <a:off x="958144" y="3583500"/>
            <a:ext cx="3170700" cy="5988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09" name="Google Shape;209;p17"/>
          <p:cNvSpPr txBox="1">
            <a:spLocks noGrp="1"/>
          </p:cNvSpPr>
          <p:nvPr>
            <p:ph type="title" idx="2" hasCustomPrompt="1"/>
          </p:nvPr>
        </p:nvSpPr>
        <p:spPr>
          <a:xfrm>
            <a:off x="2985444" y="961189"/>
            <a:ext cx="31731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8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0" name="Google Shape;210;p17"/>
          <p:cNvSpPr txBox="1">
            <a:spLocks noGrp="1"/>
          </p:cNvSpPr>
          <p:nvPr>
            <p:ph type="subTitle" idx="3"/>
          </p:nvPr>
        </p:nvSpPr>
        <p:spPr>
          <a:xfrm>
            <a:off x="2985444" y="1872501"/>
            <a:ext cx="3173100" cy="5988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11" name="Google Shape;211;p17"/>
          <p:cNvSpPr txBox="1">
            <a:spLocks noGrp="1"/>
          </p:cNvSpPr>
          <p:nvPr>
            <p:ph type="title" idx="4" hasCustomPrompt="1"/>
          </p:nvPr>
        </p:nvSpPr>
        <p:spPr>
          <a:xfrm>
            <a:off x="5012756" y="2672175"/>
            <a:ext cx="31731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8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2" name="Google Shape;212;p17"/>
          <p:cNvSpPr txBox="1">
            <a:spLocks noGrp="1"/>
          </p:cNvSpPr>
          <p:nvPr>
            <p:ph type="subTitle" idx="5"/>
          </p:nvPr>
        </p:nvSpPr>
        <p:spPr>
          <a:xfrm>
            <a:off x="5012756" y="3583497"/>
            <a:ext cx="3173100" cy="598800"/>
          </a:xfrm>
          <a:prstGeom prst="rect">
            <a:avLst/>
          </a:prstGeom>
          <a:solidFill>
            <a:schemeClr val="lt2"/>
          </a:solid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13" name="Google Shape;213;p17"/>
          <p:cNvSpPr/>
          <p:nvPr/>
        </p:nvSpPr>
        <p:spPr>
          <a:xfrm>
            <a:off x="-1393900" y="3623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17"/>
          <p:cNvGrpSpPr/>
          <p:nvPr/>
        </p:nvGrpSpPr>
        <p:grpSpPr>
          <a:xfrm>
            <a:off x="-446600" y="3941100"/>
            <a:ext cx="1060257" cy="1053335"/>
            <a:chOff x="3319375" y="-61950"/>
            <a:chExt cx="1060257" cy="1053335"/>
          </a:xfrm>
        </p:grpSpPr>
        <p:sp>
          <p:nvSpPr>
            <p:cNvPr id="215" name="Google Shape;215;p17"/>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7"/>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7"/>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7"/>
          <p:cNvSpPr/>
          <p:nvPr/>
        </p:nvSpPr>
        <p:spPr>
          <a:xfrm>
            <a:off x="4128850" y="47523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875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4"/>
        <p:cNvGrpSpPr/>
        <p:nvPr/>
      </p:nvGrpSpPr>
      <p:grpSpPr>
        <a:xfrm>
          <a:off x="0" y="0"/>
          <a:ext cx="0" cy="0"/>
          <a:chOff x="0" y="0"/>
          <a:chExt cx="0" cy="0"/>
        </a:xfrm>
      </p:grpSpPr>
      <p:sp>
        <p:nvSpPr>
          <p:cNvPr id="85" name="Google Shape;85;p11"/>
          <p:cNvSpPr txBox="1">
            <a:spLocks noGrp="1"/>
          </p:cNvSpPr>
          <p:nvPr>
            <p:ph type="title" hasCustomPrompt="1"/>
          </p:nvPr>
        </p:nvSpPr>
        <p:spPr>
          <a:xfrm>
            <a:off x="1647000" y="1889300"/>
            <a:ext cx="5850000" cy="1245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1647000" y="3196639"/>
            <a:ext cx="5850000" cy="7506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7" name="Google Shape;87;p11"/>
          <p:cNvSpPr>
            <a:spLocks noGrp="1"/>
          </p:cNvSpPr>
          <p:nvPr>
            <p:ph type="pic" idx="2"/>
          </p:nvPr>
        </p:nvSpPr>
        <p:spPr>
          <a:xfrm>
            <a:off x="6765700" y="-66950"/>
            <a:ext cx="2700300" cy="2700300"/>
          </a:xfrm>
          <a:prstGeom prst="ellipse">
            <a:avLst/>
          </a:prstGeom>
          <a:noFill/>
          <a:ln>
            <a:noFill/>
          </a:ln>
        </p:spPr>
      </p:sp>
      <p:grpSp>
        <p:nvGrpSpPr>
          <p:cNvPr id="88" name="Google Shape;88;p11"/>
          <p:cNvGrpSpPr/>
          <p:nvPr/>
        </p:nvGrpSpPr>
        <p:grpSpPr>
          <a:xfrm>
            <a:off x="-339399" y="1438725"/>
            <a:ext cx="744088" cy="739231"/>
            <a:chOff x="7992975" y="4081838"/>
            <a:chExt cx="1060257" cy="1053335"/>
          </a:xfrm>
        </p:grpSpPr>
        <p:sp>
          <p:nvSpPr>
            <p:cNvPr id="89" name="Google Shape;89;p1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1"/>
          <p:cNvSpPr/>
          <p:nvPr/>
        </p:nvSpPr>
        <p:spPr>
          <a:xfrm>
            <a:off x="475750" y="4257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9014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1"/>
        <p:cNvGrpSpPr/>
        <p:nvPr/>
      </p:nvGrpSpPr>
      <p:grpSpPr>
        <a:xfrm>
          <a:off x="0" y="0"/>
          <a:ext cx="0" cy="0"/>
          <a:chOff x="0" y="0"/>
          <a:chExt cx="0" cy="0"/>
        </a:xfrm>
      </p:grpSpPr>
      <p:sp>
        <p:nvSpPr>
          <p:cNvPr id="82" name="Google Shape;82;p10"/>
          <p:cNvSpPr>
            <a:spLocks noGrp="1"/>
          </p:cNvSpPr>
          <p:nvPr>
            <p:ph type="pic" idx="2"/>
          </p:nvPr>
        </p:nvSpPr>
        <p:spPr>
          <a:xfrm>
            <a:off x="-6875" y="0"/>
            <a:ext cx="9144000" cy="5157300"/>
          </a:xfrm>
          <a:prstGeom prst="rect">
            <a:avLst/>
          </a:prstGeom>
          <a:noFill/>
          <a:ln>
            <a:noFill/>
          </a:ln>
        </p:spPr>
      </p:sp>
      <p:sp>
        <p:nvSpPr>
          <p:cNvPr id="83" name="Google Shape;83;p10"/>
          <p:cNvSpPr txBox="1">
            <a:spLocks noGrp="1"/>
          </p:cNvSpPr>
          <p:nvPr>
            <p:ph type="title"/>
          </p:nvPr>
        </p:nvSpPr>
        <p:spPr>
          <a:xfrm>
            <a:off x="720000" y="4038000"/>
            <a:ext cx="77040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3242619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0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03"/>
        <p:cNvGrpSpPr/>
        <p:nvPr/>
      </p:nvGrpSpPr>
      <p:grpSpPr>
        <a:xfrm>
          <a:off x="0" y="0"/>
          <a:ext cx="0" cy="0"/>
          <a:chOff x="0" y="0"/>
          <a:chExt cx="0" cy="0"/>
        </a:xfrm>
      </p:grpSpPr>
      <p:sp>
        <p:nvSpPr>
          <p:cNvPr id="404" name="Google Shape;404;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6"/>
          <p:cNvSpPr/>
          <p:nvPr/>
        </p:nvSpPr>
        <p:spPr>
          <a:xfrm>
            <a:off x="-1529850" y="28956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6"/>
          <p:cNvGrpSpPr/>
          <p:nvPr/>
        </p:nvGrpSpPr>
        <p:grpSpPr>
          <a:xfrm>
            <a:off x="7178600" y="-640237"/>
            <a:ext cx="1060257" cy="1053335"/>
            <a:chOff x="3319375" y="-61950"/>
            <a:chExt cx="1060257" cy="1053335"/>
          </a:xfrm>
        </p:grpSpPr>
        <p:sp>
          <p:nvSpPr>
            <p:cNvPr id="51" name="Google Shape;51;p6"/>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6"/>
          <p:cNvSpPr/>
          <p:nvPr/>
        </p:nvSpPr>
        <p:spPr>
          <a:xfrm>
            <a:off x="241400" y="1905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7928850" y="-1728975"/>
            <a:ext cx="2953200" cy="2953200"/>
          </a:xfrm>
          <a:prstGeom prst="donut">
            <a:avLst>
              <a:gd name="adj" fmla="val 1419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7"/>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7"/>
          <p:cNvSpPr txBox="1">
            <a:spLocks noGrp="1"/>
          </p:cNvSpPr>
          <p:nvPr>
            <p:ph type="body" idx="1"/>
          </p:nvPr>
        </p:nvSpPr>
        <p:spPr>
          <a:xfrm>
            <a:off x="720000" y="1611800"/>
            <a:ext cx="3735900" cy="2025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74" name="Google Shape;74;p8"/>
          <p:cNvSpPr/>
          <p:nvPr/>
        </p:nvSpPr>
        <p:spPr>
          <a:xfrm>
            <a:off x="431050" y="42372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128700" y="44704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sp>
        <p:nvSpPr>
          <p:cNvPr id="77" name="Google Shape;77;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9" name="Google Shape;79;p9"/>
          <p:cNvSpPr/>
          <p:nvPr/>
        </p:nvSpPr>
        <p:spPr>
          <a:xfrm>
            <a:off x="228225" y="17022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7374400" y="43352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13"/>
          <p:cNvSpPr/>
          <p:nvPr/>
        </p:nvSpPr>
        <p:spPr>
          <a:xfrm>
            <a:off x="7103600" y="46085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3"/>
          <p:cNvGrpSpPr/>
          <p:nvPr/>
        </p:nvGrpSpPr>
        <p:grpSpPr>
          <a:xfrm>
            <a:off x="-601375" y="-288287"/>
            <a:ext cx="1060257" cy="1053335"/>
            <a:chOff x="3319375" y="-61950"/>
            <a:chExt cx="1060257" cy="1053335"/>
          </a:xfrm>
        </p:grpSpPr>
        <p:sp>
          <p:nvSpPr>
            <p:cNvPr id="111" name="Google Shape;111;p13"/>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3"/>
          <p:cNvSpPr/>
          <p:nvPr/>
        </p:nvSpPr>
        <p:spPr>
          <a:xfrm>
            <a:off x="8745325" y="43434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540626" y="-204225"/>
            <a:ext cx="744088" cy="739231"/>
            <a:chOff x="7992975" y="4081838"/>
            <a:chExt cx="1060257" cy="1053335"/>
          </a:xfrm>
        </p:grpSpPr>
        <p:sp>
          <p:nvSpPr>
            <p:cNvPr id="129" name="Google Shape;129;p13"/>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3"/>
          <p:cNvGrpSpPr/>
          <p:nvPr/>
        </p:nvGrpSpPr>
        <p:grpSpPr>
          <a:xfrm>
            <a:off x="8540625" y="373713"/>
            <a:ext cx="1060257" cy="1053335"/>
            <a:chOff x="3319375" y="-61950"/>
            <a:chExt cx="1060257" cy="1053335"/>
          </a:xfrm>
        </p:grpSpPr>
        <p:sp>
          <p:nvSpPr>
            <p:cNvPr id="146" name="Google Shape;146;p13"/>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62"/>
        <p:cNvGrpSpPr/>
        <p:nvPr/>
      </p:nvGrpSpPr>
      <p:grpSpPr>
        <a:xfrm>
          <a:off x="0" y="0"/>
          <a:ext cx="0" cy="0"/>
          <a:chOff x="0" y="0"/>
          <a:chExt cx="0" cy="0"/>
        </a:xfrm>
      </p:grpSpPr>
      <p:sp>
        <p:nvSpPr>
          <p:cNvPr id="163" name="Google Shape;16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 name="Google Shape;164;p14"/>
          <p:cNvSpPr txBox="1">
            <a:spLocks noGrp="1"/>
          </p:cNvSpPr>
          <p:nvPr>
            <p:ph type="title" idx="2" hasCustomPrompt="1"/>
          </p:nvPr>
        </p:nvSpPr>
        <p:spPr>
          <a:xfrm>
            <a:off x="815850" y="1633308"/>
            <a:ext cx="734700" cy="447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5" name="Google Shape;165;p14"/>
          <p:cNvSpPr txBox="1">
            <a:spLocks noGrp="1"/>
          </p:cNvSpPr>
          <p:nvPr>
            <p:ph type="title" idx="3" hasCustomPrompt="1"/>
          </p:nvPr>
        </p:nvSpPr>
        <p:spPr>
          <a:xfrm>
            <a:off x="815850" y="3066691"/>
            <a:ext cx="734700" cy="447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4"/>
          <p:cNvSpPr txBox="1">
            <a:spLocks noGrp="1"/>
          </p:cNvSpPr>
          <p:nvPr>
            <p:ph type="title" idx="4" hasCustomPrompt="1"/>
          </p:nvPr>
        </p:nvSpPr>
        <p:spPr>
          <a:xfrm>
            <a:off x="3521692" y="1633283"/>
            <a:ext cx="734700" cy="447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4"/>
          <p:cNvSpPr txBox="1">
            <a:spLocks noGrp="1"/>
          </p:cNvSpPr>
          <p:nvPr>
            <p:ph type="title" idx="5" hasCustomPrompt="1"/>
          </p:nvPr>
        </p:nvSpPr>
        <p:spPr>
          <a:xfrm>
            <a:off x="3521692" y="3066691"/>
            <a:ext cx="734700" cy="447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4"/>
          <p:cNvSpPr txBox="1">
            <a:spLocks noGrp="1"/>
          </p:cNvSpPr>
          <p:nvPr>
            <p:ph type="title" idx="6" hasCustomPrompt="1"/>
          </p:nvPr>
        </p:nvSpPr>
        <p:spPr>
          <a:xfrm>
            <a:off x="6220967" y="1633283"/>
            <a:ext cx="734700" cy="447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4"/>
          <p:cNvSpPr txBox="1">
            <a:spLocks noGrp="1"/>
          </p:cNvSpPr>
          <p:nvPr>
            <p:ph type="title" idx="7" hasCustomPrompt="1"/>
          </p:nvPr>
        </p:nvSpPr>
        <p:spPr>
          <a:xfrm>
            <a:off x="6220967" y="3066691"/>
            <a:ext cx="734700" cy="4476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4"/>
          <p:cNvSpPr txBox="1">
            <a:spLocks noGrp="1"/>
          </p:cNvSpPr>
          <p:nvPr>
            <p:ph type="subTitle" idx="1"/>
          </p:nvPr>
        </p:nvSpPr>
        <p:spPr>
          <a:xfrm>
            <a:off x="719975" y="2156475"/>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14"/>
          <p:cNvSpPr txBox="1">
            <a:spLocks noGrp="1"/>
          </p:cNvSpPr>
          <p:nvPr>
            <p:ph type="subTitle" idx="8"/>
          </p:nvPr>
        </p:nvSpPr>
        <p:spPr>
          <a:xfrm>
            <a:off x="3419250" y="2156475"/>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 name="Google Shape;172;p14"/>
          <p:cNvSpPr txBox="1">
            <a:spLocks noGrp="1"/>
          </p:cNvSpPr>
          <p:nvPr>
            <p:ph type="subTitle" idx="9"/>
          </p:nvPr>
        </p:nvSpPr>
        <p:spPr>
          <a:xfrm>
            <a:off x="6118525" y="2156475"/>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3" name="Google Shape;173;p14"/>
          <p:cNvSpPr txBox="1">
            <a:spLocks noGrp="1"/>
          </p:cNvSpPr>
          <p:nvPr>
            <p:ph type="subTitle" idx="13"/>
          </p:nvPr>
        </p:nvSpPr>
        <p:spPr>
          <a:xfrm>
            <a:off x="719975" y="3589950"/>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4" name="Google Shape;174;p14"/>
          <p:cNvSpPr txBox="1">
            <a:spLocks noGrp="1"/>
          </p:cNvSpPr>
          <p:nvPr>
            <p:ph type="subTitle" idx="14"/>
          </p:nvPr>
        </p:nvSpPr>
        <p:spPr>
          <a:xfrm>
            <a:off x="3419250" y="3589950"/>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5" name="Google Shape;175;p14"/>
          <p:cNvSpPr txBox="1">
            <a:spLocks noGrp="1"/>
          </p:cNvSpPr>
          <p:nvPr>
            <p:ph type="subTitle" idx="15"/>
          </p:nvPr>
        </p:nvSpPr>
        <p:spPr>
          <a:xfrm>
            <a:off x="6118525" y="3589950"/>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Cabin"/>
                <a:ea typeface="Cabin"/>
                <a:cs typeface="Cabin"/>
                <a:sym typeface="Cabi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6" name="Google Shape;176;p14"/>
          <p:cNvSpPr/>
          <p:nvPr/>
        </p:nvSpPr>
        <p:spPr>
          <a:xfrm>
            <a:off x="8813875" y="17997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14"/>
          <p:cNvGrpSpPr/>
          <p:nvPr/>
        </p:nvGrpSpPr>
        <p:grpSpPr>
          <a:xfrm>
            <a:off x="7031175" y="-700137"/>
            <a:ext cx="1060257" cy="1053335"/>
            <a:chOff x="7992975" y="4081838"/>
            <a:chExt cx="1060257" cy="1053335"/>
          </a:xfrm>
        </p:grpSpPr>
        <p:sp>
          <p:nvSpPr>
            <p:cNvPr id="178" name="Google Shape;178;p14"/>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abin"/>
              <a:buNone/>
              <a:defRPr sz="3000" b="1">
                <a:solidFill>
                  <a:schemeClr val="dk1"/>
                </a:solidFill>
                <a:latin typeface="Cabin"/>
                <a:ea typeface="Cabin"/>
                <a:cs typeface="Cabin"/>
                <a:sym typeface="Cabin"/>
              </a:defRPr>
            </a:lvl1pPr>
            <a:lvl2pPr lvl="1" rtl="0">
              <a:spcBef>
                <a:spcPts val="0"/>
              </a:spcBef>
              <a:spcAft>
                <a:spcPts val="0"/>
              </a:spcAft>
              <a:buClr>
                <a:schemeClr val="dk1"/>
              </a:buClr>
              <a:buSzPts val="3500"/>
              <a:buFont typeface="Cabin"/>
              <a:buNone/>
              <a:defRPr sz="3500" b="1">
                <a:solidFill>
                  <a:schemeClr val="dk1"/>
                </a:solidFill>
                <a:latin typeface="Cabin"/>
                <a:ea typeface="Cabin"/>
                <a:cs typeface="Cabin"/>
                <a:sym typeface="Cabin"/>
              </a:defRPr>
            </a:lvl2pPr>
            <a:lvl3pPr lvl="2" rtl="0">
              <a:spcBef>
                <a:spcPts val="0"/>
              </a:spcBef>
              <a:spcAft>
                <a:spcPts val="0"/>
              </a:spcAft>
              <a:buClr>
                <a:schemeClr val="dk1"/>
              </a:buClr>
              <a:buSzPts val="3500"/>
              <a:buFont typeface="Cabin"/>
              <a:buNone/>
              <a:defRPr sz="3500" b="1">
                <a:solidFill>
                  <a:schemeClr val="dk1"/>
                </a:solidFill>
                <a:latin typeface="Cabin"/>
                <a:ea typeface="Cabin"/>
                <a:cs typeface="Cabin"/>
                <a:sym typeface="Cabin"/>
              </a:defRPr>
            </a:lvl3pPr>
            <a:lvl4pPr lvl="3" rtl="0">
              <a:spcBef>
                <a:spcPts val="0"/>
              </a:spcBef>
              <a:spcAft>
                <a:spcPts val="0"/>
              </a:spcAft>
              <a:buClr>
                <a:schemeClr val="dk1"/>
              </a:buClr>
              <a:buSzPts val="3500"/>
              <a:buFont typeface="Cabin"/>
              <a:buNone/>
              <a:defRPr sz="3500" b="1">
                <a:solidFill>
                  <a:schemeClr val="dk1"/>
                </a:solidFill>
                <a:latin typeface="Cabin"/>
                <a:ea typeface="Cabin"/>
                <a:cs typeface="Cabin"/>
                <a:sym typeface="Cabin"/>
              </a:defRPr>
            </a:lvl4pPr>
            <a:lvl5pPr lvl="4" rtl="0">
              <a:spcBef>
                <a:spcPts val="0"/>
              </a:spcBef>
              <a:spcAft>
                <a:spcPts val="0"/>
              </a:spcAft>
              <a:buClr>
                <a:schemeClr val="dk1"/>
              </a:buClr>
              <a:buSzPts val="3500"/>
              <a:buFont typeface="Cabin"/>
              <a:buNone/>
              <a:defRPr sz="3500" b="1">
                <a:solidFill>
                  <a:schemeClr val="dk1"/>
                </a:solidFill>
                <a:latin typeface="Cabin"/>
                <a:ea typeface="Cabin"/>
                <a:cs typeface="Cabin"/>
                <a:sym typeface="Cabin"/>
              </a:defRPr>
            </a:lvl5pPr>
            <a:lvl6pPr lvl="5" rtl="0">
              <a:spcBef>
                <a:spcPts val="0"/>
              </a:spcBef>
              <a:spcAft>
                <a:spcPts val="0"/>
              </a:spcAft>
              <a:buClr>
                <a:schemeClr val="dk1"/>
              </a:buClr>
              <a:buSzPts val="3500"/>
              <a:buFont typeface="Cabin"/>
              <a:buNone/>
              <a:defRPr sz="3500" b="1">
                <a:solidFill>
                  <a:schemeClr val="dk1"/>
                </a:solidFill>
                <a:latin typeface="Cabin"/>
                <a:ea typeface="Cabin"/>
                <a:cs typeface="Cabin"/>
                <a:sym typeface="Cabin"/>
              </a:defRPr>
            </a:lvl6pPr>
            <a:lvl7pPr lvl="6" rtl="0">
              <a:spcBef>
                <a:spcPts val="0"/>
              </a:spcBef>
              <a:spcAft>
                <a:spcPts val="0"/>
              </a:spcAft>
              <a:buClr>
                <a:schemeClr val="dk1"/>
              </a:buClr>
              <a:buSzPts val="3500"/>
              <a:buFont typeface="Cabin"/>
              <a:buNone/>
              <a:defRPr sz="3500" b="1">
                <a:solidFill>
                  <a:schemeClr val="dk1"/>
                </a:solidFill>
                <a:latin typeface="Cabin"/>
                <a:ea typeface="Cabin"/>
                <a:cs typeface="Cabin"/>
                <a:sym typeface="Cabin"/>
              </a:defRPr>
            </a:lvl7pPr>
            <a:lvl8pPr lvl="7" rtl="0">
              <a:spcBef>
                <a:spcPts val="0"/>
              </a:spcBef>
              <a:spcAft>
                <a:spcPts val="0"/>
              </a:spcAft>
              <a:buClr>
                <a:schemeClr val="dk1"/>
              </a:buClr>
              <a:buSzPts val="3500"/>
              <a:buFont typeface="Cabin"/>
              <a:buNone/>
              <a:defRPr sz="3500" b="1">
                <a:solidFill>
                  <a:schemeClr val="dk1"/>
                </a:solidFill>
                <a:latin typeface="Cabin"/>
                <a:ea typeface="Cabin"/>
                <a:cs typeface="Cabin"/>
                <a:sym typeface="Cabin"/>
              </a:defRPr>
            </a:lvl8pPr>
            <a:lvl9pPr lvl="8" rtl="0">
              <a:spcBef>
                <a:spcPts val="0"/>
              </a:spcBef>
              <a:spcAft>
                <a:spcPts val="0"/>
              </a:spcAft>
              <a:buClr>
                <a:schemeClr val="dk1"/>
              </a:buClr>
              <a:buSzPts val="3500"/>
              <a:buFont typeface="Cabin"/>
              <a:buNone/>
              <a:defRPr sz="3500" b="1">
                <a:solidFill>
                  <a:schemeClr val="dk1"/>
                </a:solidFill>
                <a:latin typeface="Cabin"/>
                <a:ea typeface="Cabin"/>
                <a:cs typeface="Cabin"/>
                <a:sym typeface="Cabin"/>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1pPr>
            <a:lvl2pPr marL="914400" lvl="1"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2pPr>
            <a:lvl3pPr marL="1371600" lvl="2"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3pPr>
            <a:lvl4pPr marL="1828800" lvl="3"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4pPr>
            <a:lvl5pPr marL="2286000" lvl="4"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5pPr>
            <a:lvl6pPr marL="2743200" lvl="5"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6pPr>
            <a:lvl7pPr marL="3200400" lvl="6"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7pPr>
            <a:lvl8pPr marL="3657600" lvl="7"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8pPr>
            <a:lvl9pPr marL="4114800" lvl="8"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7" r:id="rId12"/>
    <p:sldLayoutId id="2147483668" r:id="rId13"/>
    <p:sldLayoutId id="2147483669"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99"/>
        <p:cNvGrpSpPr/>
        <p:nvPr/>
      </p:nvGrpSpPr>
      <p:grpSpPr>
        <a:xfrm>
          <a:off x="0" y="0"/>
          <a:ext cx="0" cy="0"/>
          <a:chOff x="0" y="0"/>
          <a:chExt cx="0" cy="0"/>
        </a:xfrm>
      </p:grpSpPr>
      <p:sp>
        <p:nvSpPr>
          <p:cNvPr id="400" name="Google Shape;400;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1" name="Google Shape;401;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s://docs.google.com/spreadsheets/d/1fFUha0liml_zRO4dVJxNQ-cbLN3WMgNtL3TTsxeTj4s/copy"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medium-shot-doctor-explaining-ultrasound_24799421.htm/?utm_source=slidesgo_template&amp;utm_medium=referral-link&amp;utm_campaign=sg_resources&amp;utm_content=freepik" TargetMode="External"/><Relationship Id="rId3" Type="http://schemas.openxmlformats.org/officeDocument/2006/relationships/hyperlink" Target="https://www.freepik.com/free-photo/adult-taking-care-baby-weight_30588814.htm/?utm_source=slidesgo_template&amp;utm_medium=referral-link&amp;utm_campaign=sg_resources&amp;utm_content=freepik" TargetMode="External"/><Relationship Id="rId7" Type="http://schemas.openxmlformats.org/officeDocument/2006/relationships/hyperlink" Target="https://www.freepik.com/free-photo/gynecologist-performing-ultrasound-consultation_24749416.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hyperlink" Target="https://www.freepik.com/free-photo/gynecologist-performing-ultrasound-consultation_24749410.htm/?utm_source=slidesgo_template&amp;utm_medium=referral-link&amp;utm_campaign=sg_resources&amp;utm_content=freepik" TargetMode="External"/><Relationship Id="rId5" Type="http://schemas.openxmlformats.org/officeDocument/2006/relationships/hyperlink" Target="https://www.freepik.com/free-photo/gynecologist-offering-couple-ultrasound-pictures_24749406.htm/?utm_source=slidesgo_template&amp;utm_medium=referral-link&amp;utm_campaign=sg_resources&amp;utm_content=freepik" TargetMode="External"/><Relationship Id="rId4" Type="http://schemas.openxmlformats.org/officeDocument/2006/relationships/hyperlink" Target="https://www.freepik.com/free-photo/adult-taking-care-baby-weight_30588818.htm/?utm_source=slidesgo_template&amp;utm_medium=referral-link&amp;utm_campaign=sg_resources&amp;utm_content=freepik" TargetMode="External"/><Relationship Id="rId9" Type="http://schemas.openxmlformats.org/officeDocument/2006/relationships/hyperlink" Target="https://www.freepik.com/free-photo/medium-shot-doctor-patient-chatting-clinic_2479937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close-up-young-pregnant-woman-sleeping_21080912.htm/?utm_source=slidesgo_template&amp;utm_medium=referral-link&amp;utm_campaign=sg_resources&amp;utm_content=freepik" TargetMode="External"/><Relationship Id="rId3" Type="http://schemas.openxmlformats.org/officeDocument/2006/relationships/hyperlink" Target="https://www.freepik.com/free-psd/social-media-positive-post_8281367.htm/?utm_source=slidesgo_template&amp;utm_medium=referral-link&amp;utm_campaign=sg_resources&amp;utm_content=freepik" TargetMode="External"/><Relationship Id="rId7" Type="http://schemas.openxmlformats.org/officeDocument/2006/relationships/hyperlink" Target="https://www.freepik.com/free-photo/medium-shot-smiley-doctor-explaining-ultrasounds_24799396.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freepik.com/free-photo/close-up-pregnant-woman-laying-bed_18892599.htm/?utm_source=slidesgo_template&amp;utm_medium=referral-link&amp;utm_campaign=sg_resources&amp;utm_content=freepik" TargetMode="External"/><Relationship Id="rId11" Type="http://schemas.openxmlformats.org/officeDocument/2006/relationships/hyperlink" Target="https://www.freepik.com/free-photo/adult-taking-care-baby-weight_30588817.htm/?utm_source=slidesgo_template&amp;utm_medium=referral-link&amp;utm_campaign=sg_resources&amp;utm_content=freepik" TargetMode="External"/><Relationship Id="rId5" Type="http://schemas.openxmlformats.org/officeDocument/2006/relationships/hyperlink" Target="https://www.freepik.com/free-photo/adult-taking-care-baby-weight_30588861.htm/?utm_source=slidesgo_template&amp;utm_medium=referral-link&amp;utm_campaign=sg_resources&amp;utm_content=freepik" TargetMode="External"/><Relationship Id="rId10" Type="http://schemas.openxmlformats.org/officeDocument/2006/relationships/hyperlink" Target="https://www.freepik.com/free-photo/doctor-checking-patients-health_10887289.htm/?utm_source=slidesgo_template&amp;utm_medium=referral-link&amp;utm_campaign=sg_resources&amp;utm_content=freepik" TargetMode="External"/><Relationship Id="rId4" Type="http://schemas.openxmlformats.org/officeDocument/2006/relationships/hyperlink" Target="https://www.freepik.com/free-photo/gynecologist-performing-ultrasound-consultation_24749420.htm/?utm_source=slidesgo_template&amp;utm_medium=referral-link&amp;utm_campaign=sg_resources&amp;utm_content=freepik" TargetMode="External"/><Relationship Id="rId9" Type="http://schemas.openxmlformats.org/officeDocument/2006/relationships/hyperlink" Target="https://www.freepik.com/free-photo/postnatal-period-with-mother-child_1912181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52.xml"/><Relationship Id="rId7" Type="http://schemas.openxmlformats.org/officeDocument/2006/relationships/slide" Target="slide60.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4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18.xml"/><Relationship Id="rId6" Type="http://schemas.openxmlformats.org/officeDocument/2006/relationships/slide" Target="slide31.xml"/><Relationship Id="rId11" Type="http://schemas.openxmlformats.org/officeDocument/2006/relationships/hyperlink" Target="http://bit.ly/30B07Gq" TargetMode="External"/><Relationship Id="rId5" Type="http://schemas.openxmlformats.org/officeDocument/2006/relationships/slide" Target="slide37.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8.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hyperlink" Target="https://docs.google.com/spreadsheets/d/1fFUha0liml_zRO4dVJxNQ-cbLN3WMgNtL3TTsxeTj4s/copy"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1.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1.xml"/></Relationships>
</file>

<file path=ppt/slides/_rels/slide52.xml.rels><?xml version="1.0" encoding="UTF-8" standalone="yes"?>
<Relationships xmlns="http://schemas.openxmlformats.org/package/2006/relationships"><Relationship Id="rId3" Type="http://schemas.openxmlformats.org/officeDocument/2006/relationships/hyperlink" Target="https://fonts.google.com/specimen/Cabin" TargetMode="External"/><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hyperlink" Target="https://fonts.google.com/specimen/Assistant"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5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7.xml"/><Relationship Id="rId1" Type="http://schemas.openxmlformats.org/officeDocument/2006/relationships/slideLayout" Target="../slideLayouts/slideLayout23.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24432/C51S4N"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8"/>
        <p:cNvGrpSpPr/>
        <p:nvPr/>
      </p:nvGrpSpPr>
      <p:grpSpPr>
        <a:xfrm>
          <a:off x="0" y="0"/>
          <a:ext cx="0" cy="0"/>
          <a:chOff x="0" y="0"/>
          <a:chExt cx="0" cy="0"/>
        </a:xfrm>
      </p:grpSpPr>
      <p:sp>
        <p:nvSpPr>
          <p:cNvPr id="409" name="Google Shape;409;p27"/>
          <p:cNvSpPr/>
          <p:nvPr/>
        </p:nvSpPr>
        <p:spPr>
          <a:xfrm>
            <a:off x="4379625" y="-202315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txBox="1">
            <a:spLocks noGrp="1"/>
          </p:cNvSpPr>
          <p:nvPr>
            <p:ph type="ctrTitle"/>
          </p:nvPr>
        </p:nvSpPr>
        <p:spPr>
          <a:xfrm>
            <a:off x="981787" y="1371488"/>
            <a:ext cx="6137469" cy="15974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err="1"/>
              <a:t>Analysing</a:t>
            </a:r>
            <a:r>
              <a:rPr lang="en" sz="2800" dirty="0"/>
              <a:t> Cardio-</a:t>
            </a:r>
            <a:r>
              <a:rPr lang="en" sz="2800" dirty="0" err="1"/>
              <a:t>TocoGraph</a:t>
            </a:r>
            <a:r>
              <a:rPr lang="en" sz="2800" dirty="0"/>
              <a:t> (CTG) Data during </a:t>
            </a:r>
            <a:r>
              <a:rPr lang="en" sz="2800" dirty="0" err="1"/>
              <a:t>Labour</a:t>
            </a:r>
            <a:r>
              <a:rPr lang="en" sz="2800" dirty="0"/>
              <a:t> To Identify Infants at Risk</a:t>
            </a:r>
            <a:endParaRPr sz="2800" dirty="0"/>
          </a:p>
        </p:txBody>
      </p:sp>
      <p:sp>
        <p:nvSpPr>
          <p:cNvPr id="411" name="Google Shape;411;p27"/>
          <p:cNvSpPr txBox="1">
            <a:spLocks noGrp="1"/>
          </p:cNvSpPr>
          <p:nvPr>
            <p:ph type="subTitle" idx="1"/>
          </p:nvPr>
        </p:nvSpPr>
        <p:spPr>
          <a:xfrm>
            <a:off x="1926291" y="3178951"/>
            <a:ext cx="4467000" cy="7884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4 Presentation</a:t>
            </a:r>
          </a:p>
          <a:p>
            <a:pPr marL="0" lvl="0" indent="0" algn="ctr" rtl="0">
              <a:spcBef>
                <a:spcPts val="0"/>
              </a:spcBef>
              <a:spcAft>
                <a:spcPts val="0"/>
              </a:spcAft>
              <a:buNone/>
            </a:pPr>
            <a:r>
              <a:rPr lang="en" dirty="0" err="1"/>
              <a:t>UniSA</a:t>
            </a:r>
            <a:r>
              <a:rPr lang="en" dirty="0"/>
              <a:t> Data Analytics Bootcamp</a:t>
            </a:r>
          </a:p>
          <a:p>
            <a:pPr marL="0" lvl="0" indent="0" algn="ctr" rtl="0">
              <a:spcBef>
                <a:spcPts val="0"/>
              </a:spcBef>
              <a:spcAft>
                <a:spcPts val="0"/>
              </a:spcAft>
              <a:buNone/>
            </a:pPr>
            <a:r>
              <a:rPr lang="en" dirty="0"/>
              <a:t>Dave B</a:t>
            </a:r>
            <a:endParaRPr dirty="0"/>
          </a:p>
        </p:txBody>
      </p:sp>
      <p:pic>
        <p:nvPicPr>
          <p:cNvPr id="412" name="Google Shape;412;p27"/>
          <p:cNvPicPr preferRelativeResize="0">
            <a:picLocks noGrp="1"/>
          </p:cNvPicPr>
          <p:nvPr>
            <p:ph type="pic" idx="2"/>
          </p:nvPr>
        </p:nvPicPr>
        <p:blipFill rotWithShape="1">
          <a:blip r:embed="rId3">
            <a:alphaModFix/>
          </a:blip>
          <a:srcRect l="11719" r="21729"/>
          <a:stretch/>
        </p:blipFill>
        <p:spPr>
          <a:xfrm>
            <a:off x="6992046" y="-111552"/>
            <a:ext cx="2371914" cy="2386171"/>
          </a:xfrm>
          <a:prstGeom prst="ellipse">
            <a:avLst/>
          </a:prstGeom>
        </p:spPr>
      </p:pic>
      <p:grpSp>
        <p:nvGrpSpPr>
          <p:cNvPr id="413" name="Google Shape;413;p27"/>
          <p:cNvGrpSpPr/>
          <p:nvPr/>
        </p:nvGrpSpPr>
        <p:grpSpPr>
          <a:xfrm>
            <a:off x="3852900" y="8338"/>
            <a:ext cx="1060257" cy="1053335"/>
            <a:chOff x="3319375" y="-61950"/>
            <a:chExt cx="1060257" cy="1053335"/>
          </a:xfrm>
        </p:grpSpPr>
        <p:sp>
          <p:nvSpPr>
            <p:cNvPr id="414" name="Google Shape;414;p27"/>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27"/>
          <p:cNvGrpSpPr/>
          <p:nvPr/>
        </p:nvGrpSpPr>
        <p:grpSpPr>
          <a:xfrm>
            <a:off x="7803665" y="3328940"/>
            <a:ext cx="1250467" cy="1242304"/>
            <a:chOff x="7992975" y="4081838"/>
            <a:chExt cx="1060257" cy="1053335"/>
          </a:xfrm>
        </p:grpSpPr>
        <p:sp>
          <p:nvSpPr>
            <p:cNvPr id="431" name="Google Shape;431;p27"/>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27"/>
          <p:cNvSpPr/>
          <p:nvPr/>
        </p:nvSpPr>
        <p:spPr>
          <a:xfrm>
            <a:off x="5212875" y="4531863"/>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 and Aim</a:t>
            </a:r>
            <a:endParaRPr dirty="0"/>
          </a:p>
        </p:txBody>
      </p:sp>
      <p:sp>
        <p:nvSpPr>
          <p:cNvPr id="547" name="Google Shape;547;p31"/>
          <p:cNvSpPr txBox="1">
            <a:spLocks noGrp="1"/>
          </p:cNvSpPr>
          <p:nvPr>
            <p:ph type="body" idx="1"/>
          </p:nvPr>
        </p:nvSpPr>
        <p:spPr>
          <a:xfrm>
            <a:off x="719999" y="1048563"/>
            <a:ext cx="4447993" cy="20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800" dirty="0">
                <a:solidFill>
                  <a:schemeClr val="dk1"/>
                </a:solidFill>
              </a:rPr>
              <a:t>Dataset Features:</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creenshot of a data sheet&#10;&#10;Description automatically generated">
            <a:extLst>
              <a:ext uri="{FF2B5EF4-FFF2-40B4-BE49-F238E27FC236}">
                <a16:creationId xmlns:a16="http://schemas.microsoft.com/office/drawing/2014/main" id="{A73B865E-7023-A6DC-B1EB-8EAE8E420638}"/>
              </a:ext>
            </a:extLst>
          </p:cNvPr>
          <p:cNvPicPr>
            <a:picLocks noChangeAspect="1"/>
          </p:cNvPicPr>
          <p:nvPr/>
        </p:nvPicPr>
        <p:blipFill>
          <a:blip r:embed="rId3"/>
          <a:stretch>
            <a:fillRect/>
          </a:stretch>
        </p:blipFill>
        <p:spPr>
          <a:xfrm>
            <a:off x="3523187" y="927312"/>
            <a:ext cx="5461523" cy="4225983"/>
          </a:xfrm>
          <a:prstGeom prst="rect">
            <a:avLst/>
          </a:prstGeom>
        </p:spPr>
      </p:pic>
    </p:spTree>
    <p:extLst>
      <p:ext uri="{BB962C8B-B14F-4D97-AF65-F5344CB8AC3E}">
        <p14:creationId xmlns:p14="http://schemas.microsoft.com/office/powerpoint/2010/main" val="3838463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 and Aim</a:t>
            </a:r>
            <a:endParaRPr dirty="0"/>
          </a:p>
        </p:txBody>
      </p:sp>
      <p:sp>
        <p:nvSpPr>
          <p:cNvPr id="547" name="Google Shape;547;p31"/>
          <p:cNvSpPr txBox="1">
            <a:spLocks noGrp="1"/>
          </p:cNvSpPr>
          <p:nvPr>
            <p:ph type="body" idx="1"/>
          </p:nvPr>
        </p:nvSpPr>
        <p:spPr>
          <a:xfrm>
            <a:off x="719999" y="1048563"/>
            <a:ext cx="4447993" cy="20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800" dirty="0">
                <a:solidFill>
                  <a:schemeClr val="dk1"/>
                </a:solidFill>
              </a:rPr>
              <a:t>Dataset Features:</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creenshot of a data sheet&#10;&#10;Description automatically generated">
            <a:extLst>
              <a:ext uri="{FF2B5EF4-FFF2-40B4-BE49-F238E27FC236}">
                <a16:creationId xmlns:a16="http://schemas.microsoft.com/office/drawing/2014/main" id="{A73B865E-7023-A6DC-B1EB-8EAE8E420638}"/>
              </a:ext>
            </a:extLst>
          </p:cNvPr>
          <p:cNvPicPr>
            <a:picLocks noChangeAspect="1"/>
          </p:cNvPicPr>
          <p:nvPr/>
        </p:nvPicPr>
        <p:blipFill>
          <a:blip r:embed="rId3"/>
          <a:stretch>
            <a:fillRect/>
          </a:stretch>
        </p:blipFill>
        <p:spPr>
          <a:xfrm>
            <a:off x="3523187" y="927312"/>
            <a:ext cx="5461523" cy="4225983"/>
          </a:xfrm>
          <a:prstGeom prst="rect">
            <a:avLst/>
          </a:prstGeom>
        </p:spPr>
      </p:pic>
      <p:sp>
        <p:nvSpPr>
          <p:cNvPr id="2" name="Right Arrow 1">
            <a:extLst>
              <a:ext uri="{FF2B5EF4-FFF2-40B4-BE49-F238E27FC236}">
                <a16:creationId xmlns:a16="http://schemas.microsoft.com/office/drawing/2014/main" id="{5C0F566F-2B6B-D660-CF1F-1363EA1E7B90}"/>
              </a:ext>
            </a:extLst>
          </p:cNvPr>
          <p:cNvSpPr/>
          <p:nvPr/>
        </p:nvSpPr>
        <p:spPr>
          <a:xfrm>
            <a:off x="2932901" y="5000801"/>
            <a:ext cx="538843" cy="112794"/>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8" name="Left Bracket 7">
            <a:extLst>
              <a:ext uri="{FF2B5EF4-FFF2-40B4-BE49-F238E27FC236}">
                <a16:creationId xmlns:a16="http://schemas.microsoft.com/office/drawing/2014/main" id="{CB5BBEFC-221A-5DE7-CB57-D7D77BC3119F}"/>
              </a:ext>
            </a:extLst>
          </p:cNvPr>
          <p:cNvSpPr/>
          <p:nvPr/>
        </p:nvSpPr>
        <p:spPr>
          <a:xfrm>
            <a:off x="3412667" y="2196193"/>
            <a:ext cx="97972" cy="375557"/>
          </a:xfrm>
          <a:prstGeom prst="leftBracket">
            <a:avLst/>
          </a:prstGeom>
          <a:noFill/>
          <a:ln w="12700"/>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FF0000"/>
              </a:solidFill>
            </a:endParaRPr>
          </a:p>
        </p:txBody>
      </p:sp>
    </p:spTree>
    <p:extLst>
      <p:ext uri="{BB962C8B-B14F-4D97-AF65-F5344CB8AC3E}">
        <p14:creationId xmlns:p14="http://schemas.microsoft.com/office/powerpoint/2010/main" val="3255978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 and Aim</a:t>
            </a:r>
            <a:endParaRPr dirty="0"/>
          </a:p>
        </p:txBody>
      </p:sp>
      <p:sp>
        <p:nvSpPr>
          <p:cNvPr id="547" name="Google Shape;547;p31"/>
          <p:cNvSpPr txBox="1">
            <a:spLocks noGrp="1"/>
          </p:cNvSpPr>
          <p:nvPr>
            <p:ph type="body" idx="1"/>
          </p:nvPr>
        </p:nvSpPr>
        <p:spPr>
          <a:xfrm>
            <a:off x="719999" y="1048563"/>
            <a:ext cx="4447993" cy="20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800" dirty="0">
                <a:solidFill>
                  <a:schemeClr val="dk1"/>
                </a:solidFill>
              </a:rPr>
              <a:t>Dataset Targets</a:t>
            </a:r>
          </a:p>
          <a:p>
            <a:pPr marL="0" lvl="0" indent="0" algn="l" rtl="0">
              <a:spcBef>
                <a:spcPts val="0"/>
              </a:spcBef>
              <a:spcAft>
                <a:spcPts val="0"/>
              </a:spcAft>
              <a:buNone/>
            </a:pPr>
            <a:endParaRPr lang="en-AU" sz="1800" dirty="0">
              <a:solidFill>
                <a:schemeClr val="dk1"/>
              </a:solidFill>
            </a:endParaRPr>
          </a:p>
          <a:p>
            <a:pPr marL="285750" indent="-285750"/>
            <a:r>
              <a:rPr lang="en-AU" sz="1800" dirty="0">
                <a:solidFill>
                  <a:schemeClr val="dk1"/>
                </a:solidFill>
              </a:rPr>
              <a:t>‘NSP’ Target / Outcome measure</a:t>
            </a:r>
          </a:p>
          <a:p>
            <a:pPr marL="742950" lvl="1" indent="-285750"/>
            <a:r>
              <a:rPr lang="en-AU" sz="1800" dirty="0">
                <a:solidFill>
                  <a:schemeClr val="dk1"/>
                </a:solidFill>
              </a:rPr>
              <a:t>1. Normal</a:t>
            </a:r>
          </a:p>
          <a:p>
            <a:pPr marL="742950" lvl="1" indent="-285750"/>
            <a:r>
              <a:rPr lang="en-AU" sz="1800" dirty="0">
                <a:solidFill>
                  <a:schemeClr val="dk1"/>
                </a:solidFill>
              </a:rPr>
              <a:t>2. Suspicious</a:t>
            </a:r>
          </a:p>
          <a:p>
            <a:pPr marL="742950" lvl="1" indent="-285750"/>
            <a:r>
              <a:rPr lang="en-AU" sz="1800" dirty="0">
                <a:solidFill>
                  <a:schemeClr val="dk1"/>
                </a:solidFill>
              </a:rPr>
              <a:t>3. Pathological</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table of numbers with black text&#10;&#10;Description automatically generated">
            <a:extLst>
              <a:ext uri="{FF2B5EF4-FFF2-40B4-BE49-F238E27FC236}">
                <a16:creationId xmlns:a16="http://schemas.microsoft.com/office/drawing/2014/main" id="{771F5CB8-8F89-8A66-9AE7-36EC65C80EE7}"/>
              </a:ext>
            </a:extLst>
          </p:cNvPr>
          <p:cNvPicPr>
            <a:picLocks noChangeAspect="1"/>
          </p:cNvPicPr>
          <p:nvPr/>
        </p:nvPicPr>
        <p:blipFill>
          <a:blip r:embed="rId3"/>
          <a:stretch>
            <a:fillRect/>
          </a:stretch>
        </p:blipFill>
        <p:spPr>
          <a:xfrm>
            <a:off x="6100922" y="1594992"/>
            <a:ext cx="1647937" cy="3420836"/>
          </a:xfrm>
          <a:prstGeom prst="rect">
            <a:avLst/>
          </a:prstGeom>
        </p:spPr>
      </p:pic>
      <p:pic>
        <p:nvPicPr>
          <p:cNvPr id="7" name="Picture 6" descr="A table with numbers and text&#10;&#10;Description automatically generated">
            <a:extLst>
              <a:ext uri="{FF2B5EF4-FFF2-40B4-BE49-F238E27FC236}">
                <a16:creationId xmlns:a16="http://schemas.microsoft.com/office/drawing/2014/main" id="{A205C50E-4A10-A65D-3070-F068B5140B61}"/>
              </a:ext>
            </a:extLst>
          </p:cNvPr>
          <p:cNvPicPr>
            <a:picLocks noChangeAspect="1"/>
          </p:cNvPicPr>
          <p:nvPr/>
        </p:nvPicPr>
        <p:blipFill>
          <a:blip r:embed="rId4"/>
          <a:stretch>
            <a:fillRect/>
          </a:stretch>
        </p:blipFill>
        <p:spPr>
          <a:xfrm>
            <a:off x="898048" y="3385905"/>
            <a:ext cx="4681293" cy="1629923"/>
          </a:xfrm>
          <a:prstGeom prst="rect">
            <a:avLst/>
          </a:prstGeom>
        </p:spPr>
      </p:pic>
    </p:spTree>
    <p:extLst>
      <p:ext uri="{BB962C8B-B14F-4D97-AF65-F5344CB8AC3E}">
        <p14:creationId xmlns:p14="http://schemas.microsoft.com/office/powerpoint/2010/main" val="3404245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0"/>
          <p:cNvSpPr/>
          <p:nvPr/>
        </p:nvSpPr>
        <p:spPr>
          <a:xfrm>
            <a:off x="-339400" y="38879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txBox="1">
            <a:spLocks noGrp="1"/>
          </p:cNvSpPr>
          <p:nvPr>
            <p:ph type="title"/>
          </p:nvPr>
        </p:nvSpPr>
        <p:spPr>
          <a:xfrm>
            <a:off x="4504375" y="2346400"/>
            <a:ext cx="39435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Data Preprocessing</a:t>
            </a:r>
            <a:endParaRPr sz="3200" dirty="0"/>
          </a:p>
        </p:txBody>
      </p:sp>
      <p:sp>
        <p:nvSpPr>
          <p:cNvPr id="501" name="Google Shape;501;p30"/>
          <p:cNvSpPr txBox="1">
            <a:spLocks noGrp="1"/>
          </p:cNvSpPr>
          <p:nvPr>
            <p:ph type="title" idx="2"/>
          </p:nvPr>
        </p:nvSpPr>
        <p:spPr>
          <a:xfrm>
            <a:off x="4504374" y="1071150"/>
            <a:ext cx="12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03" name="Google Shape;503;p30"/>
          <p:cNvSpPr/>
          <p:nvPr/>
        </p:nvSpPr>
        <p:spPr>
          <a:xfrm>
            <a:off x="6001250" y="-159175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0"/>
          <p:cNvGrpSpPr/>
          <p:nvPr/>
        </p:nvGrpSpPr>
        <p:grpSpPr>
          <a:xfrm>
            <a:off x="2920375" y="17813"/>
            <a:ext cx="1060257" cy="1053335"/>
            <a:chOff x="7992975" y="4081838"/>
            <a:chExt cx="1060257" cy="1053335"/>
          </a:xfrm>
        </p:grpSpPr>
        <p:sp>
          <p:nvSpPr>
            <p:cNvPr id="505" name="Google Shape;505;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0"/>
          <p:cNvSpPr/>
          <p:nvPr/>
        </p:nvSpPr>
        <p:spPr>
          <a:xfrm>
            <a:off x="8353075" y="18168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0"/>
          <p:cNvGrpSpPr/>
          <p:nvPr/>
        </p:nvGrpSpPr>
        <p:grpSpPr>
          <a:xfrm>
            <a:off x="7801664" y="3806550"/>
            <a:ext cx="744088" cy="739231"/>
            <a:chOff x="7992975" y="4081838"/>
            <a:chExt cx="1060257" cy="1053335"/>
          </a:xfrm>
        </p:grpSpPr>
        <p:sp>
          <p:nvSpPr>
            <p:cNvPr id="523" name="Google Shape;523;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30"/>
          <p:cNvSpPr/>
          <p:nvPr/>
        </p:nvSpPr>
        <p:spPr>
          <a:xfrm>
            <a:off x="4125000" y="43860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descr="A monitor with a screen and a patient in the background&#10;&#10;Description automatically generated">
            <a:extLst>
              <a:ext uri="{FF2B5EF4-FFF2-40B4-BE49-F238E27FC236}">
                <a16:creationId xmlns:a16="http://schemas.microsoft.com/office/drawing/2014/main" id="{CE566EB0-A8E3-AB01-9FD1-A43A69BA2CCC}"/>
              </a:ext>
            </a:extLst>
          </p:cNvPr>
          <p:cNvPicPr>
            <a:picLocks noGrp="1" noChangeAspect="1"/>
          </p:cNvPicPr>
          <p:nvPr>
            <p:ph type="pic" idx="3"/>
          </p:nvPr>
        </p:nvPicPr>
        <p:blipFill>
          <a:blip r:embed="rId3"/>
          <a:srcRect l="11599" r="11599"/>
          <a:stretch>
            <a:fillRect/>
          </a:stretch>
        </p:blipFill>
        <p:spPr>
          <a:xfrm>
            <a:off x="629617" y="1169964"/>
            <a:ext cx="2864316" cy="2828486"/>
          </a:xfrm>
        </p:spPr>
      </p:pic>
    </p:spTree>
    <p:extLst>
      <p:ext uri="{BB962C8B-B14F-4D97-AF65-F5344CB8AC3E}">
        <p14:creationId xmlns:p14="http://schemas.microsoft.com/office/powerpoint/2010/main" val="281615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Preprocessing</a:t>
            </a:r>
            <a:endParaRPr dirty="0"/>
          </a:p>
        </p:txBody>
      </p:sp>
      <p:sp>
        <p:nvSpPr>
          <p:cNvPr id="547" name="Google Shape;547;p31"/>
          <p:cNvSpPr txBox="1">
            <a:spLocks noGrp="1"/>
          </p:cNvSpPr>
          <p:nvPr>
            <p:ph type="body" idx="1"/>
          </p:nvPr>
        </p:nvSpPr>
        <p:spPr>
          <a:xfrm>
            <a:off x="719999" y="1048563"/>
            <a:ext cx="4447993" cy="2025300"/>
          </a:xfrm>
          <a:prstGeom prst="rect">
            <a:avLst/>
          </a:prstGeom>
        </p:spPr>
        <p:txBody>
          <a:bodyPr spcFirstLastPara="1" wrap="square" lIns="91425" tIns="91425" rIns="91425" bIns="91425" anchor="t" anchorCtr="0">
            <a:noAutofit/>
          </a:bodyPr>
          <a:lstStyle/>
          <a:p>
            <a:pPr marL="285750" indent="-285750"/>
            <a:r>
              <a:rPr lang="en-AU" sz="1800" dirty="0">
                <a:solidFill>
                  <a:schemeClr val="dk1"/>
                </a:solidFill>
              </a:rPr>
              <a:t>Initial ‘look’ in Excel</a:t>
            </a:r>
          </a:p>
          <a:p>
            <a:pPr marL="742950" lvl="1" indent="-285750"/>
            <a:r>
              <a:rPr lang="en-AU" sz="1800" dirty="0">
                <a:solidFill>
                  <a:schemeClr val="dk1"/>
                </a:solidFill>
              </a:rPr>
              <a:t>Removed extraneous values under table</a:t>
            </a:r>
          </a:p>
          <a:p>
            <a:pPr marL="742950" lvl="1" indent="-285750"/>
            <a:r>
              <a:rPr lang="en-AU" sz="1800" dirty="0">
                <a:solidFill>
                  <a:schemeClr val="dk1"/>
                </a:solidFill>
              </a:rPr>
              <a:t>Removed empty formatting columns</a:t>
            </a:r>
          </a:p>
          <a:p>
            <a:pPr marL="742950" lvl="1" indent="-285750"/>
            <a:r>
              <a:rPr lang="en-AU" sz="1800" dirty="0">
                <a:solidFill>
                  <a:schemeClr val="dk1"/>
                </a:solidFill>
              </a:rPr>
              <a:t>Export CSV</a:t>
            </a:r>
          </a:p>
          <a:p>
            <a:pPr marL="742950" lvl="1" indent="-285750"/>
            <a:endParaRPr lang="en-AU" sz="1800" dirty="0">
              <a:solidFill>
                <a:schemeClr val="dk1"/>
              </a:solidFill>
            </a:endParaRPr>
          </a:p>
          <a:p>
            <a:pPr marL="285750" indent="-285750"/>
            <a:r>
              <a:rPr lang="en-AU" sz="1800" dirty="0">
                <a:solidFill>
                  <a:schemeClr val="dk1"/>
                </a:solidFill>
              </a:rPr>
              <a:t>Remainder of analysis in </a:t>
            </a:r>
            <a:r>
              <a:rPr lang="en-AU" sz="1800" dirty="0" err="1">
                <a:solidFill>
                  <a:schemeClr val="dk1"/>
                </a:solidFill>
              </a:rPr>
              <a:t>Jupyter</a:t>
            </a:r>
            <a:endParaRPr lang="en-AU" sz="1800" dirty="0">
              <a:solidFill>
                <a:schemeClr val="dk1"/>
              </a:solidFill>
            </a:endParaRPr>
          </a:p>
          <a:p>
            <a:pPr marL="742950" lvl="1" indent="-285750"/>
            <a:r>
              <a:rPr lang="en-AU" sz="1800" dirty="0">
                <a:solidFill>
                  <a:schemeClr val="dk1"/>
                </a:solidFill>
              </a:rPr>
              <a:t>Identified columns likely to be useful, discarded remainder</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black and white table&#10;&#10;Description automatically generated">
            <a:extLst>
              <a:ext uri="{FF2B5EF4-FFF2-40B4-BE49-F238E27FC236}">
                <a16:creationId xmlns:a16="http://schemas.microsoft.com/office/drawing/2014/main" id="{D410E0D4-1A24-5AE7-E3B2-B241C80B2883}"/>
              </a:ext>
            </a:extLst>
          </p:cNvPr>
          <p:cNvPicPr>
            <a:picLocks noChangeAspect="1"/>
          </p:cNvPicPr>
          <p:nvPr/>
        </p:nvPicPr>
        <p:blipFill>
          <a:blip r:embed="rId3"/>
          <a:stretch>
            <a:fillRect/>
          </a:stretch>
        </p:blipFill>
        <p:spPr>
          <a:xfrm>
            <a:off x="4585864" y="2648797"/>
            <a:ext cx="4447993" cy="999729"/>
          </a:xfrm>
          <a:prstGeom prst="rect">
            <a:avLst/>
          </a:prstGeom>
        </p:spPr>
      </p:pic>
    </p:spTree>
    <p:extLst>
      <p:ext uri="{BB962C8B-B14F-4D97-AF65-F5344CB8AC3E}">
        <p14:creationId xmlns:p14="http://schemas.microsoft.com/office/powerpoint/2010/main" val="1240896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Preprocessing</a:t>
            </a:r>
            <a:endParaRPr dirty="0"/>
          </a:p>
        </p:txBody>
      </p:sp>
      <p:sp>
        <p:nvSpPr>
          <p:cNvPr id="547" name="Google Shape;547;p31"/>
          <p:cNvSpPr txBox="1">
            <a:spLocks noGrp="1"/>
          </p:cNvSpPr>
          <p:nvPr>
            <p:ph type="body" idx="1"/>
          </p:nvPr>
        </p:nvSpPr>
        <p:spPr>
          <a:xfrm>
            <a:off x="719999" y="1048563"/>
            <a:ext cx="4447993" cy="2025300"/>
          </a:xfrm>
          <a:prstGeom prst="rect">
            <a:avLst/>
          </a:prstGeom>
        </p:spPr>
        <p:txBody>
          <a:bodyPr spcFirstLastPara="1" wrap="square" lIns="91425" tIns="91425" rIns="91425" bIns="91425" anchor="t" anchorCtr="0">
            <a:noAutofit/>
          </a:bodyPr>
          <a:lstStyle/>
          <a:p>
            <a:pPr marL="285750" indent="-285750"/>
            <a:r>
              <a:rPr lang="en-AU" sz="1800" dirty="0">
                <a:solidFill>
                  <a:schemeClr val="dk1"/>
                </a:solidFill>
              </a:rPr>
              <a:t>Cleaned and checked dataset</a:t>
            </a:r>
          </a:p>
          <a:p>
            <a:pPr marL="742950" lvl="1" indent="-285750"/>
            <a:r>
              <a:rPr lang="en-AU" sz="1800" dirty="0" err="1">
                <a:solidFill>
                  <a:schemeClr val="dk1"/>
                </a:solidFill>
              </a:rPr>
              <a:t>Dropna</a:t>
            </a:r>
            <a:r>
              <a:rPr lang="en-AU" sz="1800" dirty="0">
                <a:solidFill>
                  <a:schemeClr val="dk1"/>
                </a:solidFill>
              </a:rPr>
              <a:t>(), info(), </a:t>
            </a:r>
            <a:r>
              <a:rPr lang="en-AU" sz="1800" dirty="0" err="1">
                <a:solidFill>
                  <a:schemeClr val="dk1"/>
                </a:solidFill>
              </a:rPr>
              <a:t>isna</a:t>
            </a:r>
            <a:r>
              <a:rPr lang="en-AU" sz="1800" dirty="0">
                <a:solidFill>
                  <a:schemeClr val="dk1"/>
                </a:solidFill>
              </a:rPr>
              <a:t>()</a:t>
            </a:r>
          </a:p>
          <a:p>
            <a:pPr marL="742950" lvl="1" indent="-285750"/>
            <a:endParaRPr lang="en-AU" sz="1800" dirty="0">
              <a:solidFill>
                <a:schemeClr val="dk1"/>
              </a:solidFill>
            </a:endParaRP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black and white screen with numbers&#10;&#10;Description automatically generated">
            <a:extLst>
              <a:ext uri="{FF2B5EF4-FFF2-40B4-BE49-F238E27FC236}">
                <a16:creationId xmlns:a16="http://schemas.microsoft.com/office/drawing/2014/main" id="{89485B3C-EC6C-0913-B48B-336CAA28117E}"/>
              </a:ext>
            </a:extLst>
          </p:cNvPr>
          <p:cNvPicPr>
            <a:picLocks noChangeAspect="1"/>
          </p:cNvPicPr>
          <p:nvPr/>
        </p:nvPicPr>
        <p:blipFill>
          <a:blip r:embed="rId3"/>
          <a:stretch>
            <a:fillRect/>
          </a:stretch>
        </p:blipFill>
        <p:spPr>
          <a:xfrm>
            <a:off x="718920" y="2011572"/>
            <a:ext cx="3736164" cy="105186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76B0945-B517-7A29-0612-27958AF3F821}"/>
              </a:ext>
            </a:extLst>
          </p:cNvPr>
          <p:cNvPicPr>
            <a:picLocks noChangeAspect="1"/>
          </p:cNvPicPr>
          <p:nvPr/>
        </p:nvPicPr>
        <p:blipFill>
          <a:blip r:embed="rId4"/>
          <a:stretch>
            <a:fillRect/>
          </a:stretch>
        </p:blipFill>
        <p:spPr>
          <a:xfrm>
            <a:off x="5393561" y="1757062"/>
            <a:ext cx="2002929" cy="2963636"/>
          </a:xfrm>
          <a:prstGeom prst="rect">
            <a:avLst/>
          </a:prstGeom>
        </p:spPr>
      </p:pic>
    </p:spTree>
    <p:extLst>
      <p:ext uri="{BB962C8B-B14F-4D97-AF65-F5344CB8AC3E}">
        <p14:creationId xmlns:p14="http://schemas.microsoft.com/office/powerpoint/2010/main" val="2316601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Preprocessing</a:t>
            </a:r>
            <a:endParaRPr dirty="0"/>
          </a:p>
        </p:txBody>
      </p:sp>
      <p:sp>
        <p:nvSpPr>
          <p:cNvPr id="547" name="Google Shape;547;p31"/>
          <p:cNvSpPr txBox="1">
            <a:spLocks noGrp="1"/>
          </p:cNvSpPr>
          <p:nvPr>
            <p:ph type="body" idx="1"/>
          </p:nvPr>
        </p:nvSpPr>
        <p:spPr>
          <a:xfrm>
            <a:off x="719999" y="1048563"/>
            <a:ext cx="4447993" cy="2025300"/>
          </a:xfrm>
          <a:prstGeom prst="rect">
            <a:avLst/>
          </a:prstGeom>
        </p:spPr>
        <p:txBody>
          <a:bodyPr spcFirstLastPara="1" wrap="square" lIns="91425" tIns="91425" rIns="91425" bIns="91425" anchor="t" anchorCtr="0">
            <a:noAutofit/>
          </a:bodyPr>
          <a:lstStyle/>
          <a:p>
            <a:pPr marL="285750" indent="-285750"/>
            <a:r>
              <a:rPr lang="en-AU" sz="1800" dirty="0">
                <a:solidFill>
                  <a:schemeClr val="dk1"/>
                </a:solidFill>
              </a:rPr>
              <a:t>Selected 30 row block of data</a:t>
            </a:r>
          </a:p>
          <a:p>
            <a:pPr marL="742950" lvl="1" indent="-285750"/>
            <a:r>
              <a:rPr lang="en-AU" sz="1800" dirty="0">
                <a:solidFill>
                  <a:schemeClr val="dk1"/>
                </a:solidFill>
              </a:rPr>
              <a:t>‘Real world data’</a:t>
            </a:r>
          </a:p>
          <a:p>
            <a:pPr marL="742950" lvl="1" indent="-285750"/>
            <a:r>
              <a:rPr lang="en-AU" sz="1800" dirty="0">
                <a:solidFill>
                  <a:schemeClr val="dk1"/>
                </a:solidFill>
              </a:rPr>
              <a:t>To apply to the trained and tested model</a:t>
            </a:r>
          </a:p>
          <a:p>
            <a:pPr marL="742950" lvl="1" indent="-285750"/>
            <a:r>
              <a:rPr lang="en-AU" sz="1800" dirty="0">
                <a:solidFill>
                  <a:schemeClr val="dk1"/>
                </a:solidFill>
              </a:rPr>
              <a:t>Dataset selected contains all outcome measures (N / S / P)</a:t>
            </a:r>
          </a:p>
          <a:p>
            <a:pPr marL="285750" indent="-285750"/>
            <a:r>
              <a:rPr lang="en-AU" sz="1800" dirty="0">
                <a:solidFill>
                  <a:schemeClr val="dk1"/>
                </a:solidFill>
              </a:rPr>
              <a:t>Remainder of dataset used for model</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A table with numbers and letters&#10;&#10;Description automatically generated">
            <a:extLst>
              <a:ext uri="{FF2B5EF4-FFF2-40B4-BE49-F238E27FC236}">
                <a16:creationId xmlns:a16="http://schemas.microsoft.com/office/drawing/2014/main" id="{4C26D6E6-C26C-BEC2-2CF1-E6BBBE9EA92F}"/>
              </a:ext>
            </a:extLst>
          </p:cNvPr>
          <p:cNvPicPr>
            <a:picLocks noChangeAspect="1"/>
          </p:cNvPicPr>
          <p:nvPr/>
        </p:nvPicPr>
        <p:blipFill>
          <a:blip r:embed="rId3"/>
          <a:stretch>
            <a:fillRect/>
          </a:stretch>
        </p:blipFill>
        <p:spPr>
          <a:xfrm>
            <a:off x="5011799" y="2106860"/>
            <a:ext cx="3661109" cy="1280108"/>
          </a:xfrm>
          <a:prstGeom prst="rect">
            <a:avLst/>
          </a:prstGeom>
        </p:spPr>
      </p:pic>
    </p:spTree>
    <p:extLst>
      <p:ext uri="{BB962C8B-B14F-4D97-AF65-F5344CB8AC3E}">
        <p14:creationId xmlns:p14="http://schemas.microsoft.com/office/powerpoint/2010/main" val="3298521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0"/>
          <p:cNvSpPr/>
          <p:nvPr/>
        </p:nvSpPr>
        <p:spPr>
          <a:xfrm>
            <a:off x="-339400" y="38879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txBox="1">
            <a:spLocks noGrp="1"/>
          </p:cNvSpPr>
          <p:nvPr>
            <p:ph type="title"/>
          </p:nvPr>
        </p:nvSpPr>
        <p:spPr>
          <a:xfrm>
            <a:off x="4504374" y="2346400"/>
            <a:ext cx="4533489"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Initial Analysis</a:t>
            </a:r>
            <a:br>
              <a:rPr lang="en" sz="3200" dirty="0"/>
            </a:br>
            <a:r>
              <a:rPr lang="en" sz="3200" dirty="0"/>
              <a:t>Features Identification</a:t>
            </a:r>
            <a:br>
              <a:rPr lang="en" sz="3200" dirty="0"/>
            </a:br>
            <a:r>
              <a:rPr lang="en" sz="3200" dirty="0"/>
              <a:t>Clustering</a:t>
            </a:r>
            <a:endParaRPr sz="3200" dirty="0"/>
          </a:p>
        </p:txBody>
      </p:sp>
      <p:sp>
        <p:nvSpPr>
          <p:cNvPr id="501" name="Google Shape;501;p30"/>
          <p:cNvSpPr txBox="1">
            <a:spLocks noGrp="1"/>
          </p:cNvSpPr>
          <p:nvPr>
            <p:ph type="title" idx="2"/>
          </p:nvPr>
        </p:nvSpPr>
        <p:spPr>
          <a:xfrm>
            <a:off x="4504374" y="1071150"/>
            <a:ext cx="12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03" name="Google Shape;503;p30"/>
          <p:cNvSpPr/>
          <p:nvPr/>
        </p:nvSpPr>
        <p:spPr>
          <a:xfrm>
            <a:off x="6001250" y="-159175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0"/>
          <p:cNvGrpSpPr/>
          <p:nvPr/>
        </p:nvGrpSpPr>
        <p:grpSpPr>
          <a:xfrm>
            <a:off x="2920375" y="17813"/>
            <a:ext cx="1060257" cy="1053335"/>
            <a:chOff x="7992975" y="4081838"/>
            <a:chExt cx="1060257" cy="1053335"/>
          </a:xfrm>
        </p:grpSpPr>
        <p:sp>
          <p:nvSpPr>
            <p:cNvPr id="505" name="Google Shape;505;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0"/>
          <p:cNvSpPr/>
          <p:nvPr/>
        </p:nvSpPr>
        <p:spPr>
          <a:xfrm>
            <a:off x="8353075" y="18168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0"/>
          <p:cNvGrpSpPr/>
          <p:nvPr/>
        </p:nvGrpSpPr>
        <p:grpSpPr>
          <a:xfrm>
            <a:off x="7801664" y="3806550"/>
            <a:ext cx="744088" cy="739231"/>
            <a:chOff x="7992975" y="4081838"/>
            <a:chExt cx="1060257" cy="1053335"/>
          </a:xfrm>
        </p:grpSpPr>
        <p:sp>
          <p:nvSpPr>
            <p:cNvPr id="523" name="Google Shape;523;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30"/>
          <p:cNvSpPr/>
          <p:nvPr/>
        </p:nvSpPr>
        <p:spPr>
          <a:xfrm>
            <a:off x="4125000" y="43860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descr="A monitor with a screen and a patient in the background&#10;&#10;Description automatically generated">
            <a:extLst>
              <a:ext uri="{FF2B5EF4-FFF2-40B4-BE49-F238E27FC236}">
                <a16:creationId xmlns:a16="http://schemas.microsoft.com/office/drawing/2014/main" id="{CE566EB0-A8E3-AB01-9FD1-A43A69BA2CCC}"/>
              </a:ext>
            </a:extLst>
          </p:cNvPr>
          <p:cNvPicPr>
            <a:picLocks noGrp="1" noChangeAspect="1"/>
          </p:cNvPicPr>
          <p:nvPr>
            <p:ph type="pic" idx="3"/>
          </p:nvPr>
        </p:nvPicPr>
        <p:blipFill>
          <a:blip r:embed="rId3"/>
          <a:srcRect l="11599" r="11599"/>
          <a:stretch>
            <a:fillRect/>
          </a:stretch>
        </p:blipFill>
        <p:spPr>
          <a:xfrm>
            <a:off x="629617" y="1169964"/>
            <a:ext cx="2864316" cy="2828486"/>
          </a:xfrm>
        </p:spPr>
      </p:pic>
    </p:spTree>
    <p:extLst>
      <p:ext uri="{BB962C8B-B14F-4D97-AF65-F5344CB8AC3E}">
        <p14:creationId xmlns:p14="http://schemas.microsoft.com/office/powerpoint/2010/main" val="289933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19999" y="445025"/>
            <a:ext cx="45541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Random Forest Model</a:t>
            </a:r>
            <a:endParaRPr dirty="0"/>
          </a:p>
        </p:txBody>
      </p:sp>
      <p:sp>
        <p:nvSpPr>
          <p:cNvPr id="547" name="Google Shape;547;p31"/>
          <p:cNvSpPr txBox="1">
            <a:spLocks noGrp="1"/>
          </p:cNvSpPr>
          <p:nvPr>
            <p:ph type="body" idx="1"/>
          </p:nvPr>
        </p:nvSpPr>
        <p:spPr>
          <a:xfrm>
            <a:off x="719999" y="1048563"/>
            <a:ext cx="5256258" cy="2025300"/>
          </a:xfrm>
          <a:prstGeom prst="rect">
            <a:avLst/>
          </a:prstGeom>
        </p:spPr>
        <p:txBody>
          <a:bodyPr spcFirstLastPara="1" wrap="square" lIns="91425" tIns="91425" rIns="91425" bIns="91425" anchor="t" anchorCtr="0">
            <a:noAutofit/>
          </a:bodyPr>
          <a:lstStyle/>
          <a:p>
            <a:pPr marL="285750" indent="-285750"/>
            <a:r>
              <a:rPr lang="en-AU" sz="1800" dirty="0">
                <a:solidFill>
                  <a:schemeClr val="dk1"/>
                </a:solidFill>
              </a:rPr>
              <a:t>Chosen to identify ‘Feature </a:t>
            </a:r>
            <a:r>
              <a:rPr lang="en-AU" sz="1800" dirty="0" err="1">
                <a:solidFill>
                  <a:schemeClr val="dk1"/>
                </a:solidFill>
              </a:rPr>
              <a:t>Importances</a:t>
            </a:r>
            <a:r>
              <a:rPr lang="en-AU" sz="1800" dirty="0">
                <a:solidFill>
                  <a:schemeClr val="dk1"/>
                </a:solidFill>
              </a:rPr>
              <a:t>’</a:t>
            </a:r>
          </a:p>
          <a:p>
            <a:pPr marL="285750" indent="-285750"/>
            <a:r>
              <a:rPr lang="en-AU" sz="1800" dirty="0">
                <a:solidFill>
                  <a:schemeClr val="dk1"/>
                </a:solidFill>
              </a:rPr>
              <a:t>Matplotlib, </a:t>
            </a:r>
            <a:r>
              <a:rPr lang="en-AU" sz="1800" dirty="0" err="1">
                <a:solidFill>
                  <a:schemeClr val="dk1"/>
                </a:solidFill>
              </a:rPr>
              <a:t>sklearn</a:t>
            </a:r>
            <a:endParaRPr lang="en-AU" sz="1800" dirty="0">
              <a:solidFill>
                <a:schemeClr val="dk1"/>
              </a:solidFill>
            </a:endParaRPr>
          </a:p>
          <a:p>
            <a:pPr marL="285750" indent="-285750"/>
            <a:r>
              <a:rPr lang="en-AU" sz="1800" dirty="0" err="1">
                <a:solidFill>
                  <a:schemeClr val="dk1"/>
                </a:solidFill>
              </a:rPr>
              <a:t>StandardScaler</a:t>
            </a:r>
            <a:r>
              <a:rPr lang="en-AU" sz="1800" dirty="0">
                <a:solidFill>
                  <a:schemeClr val="dk1"/>
                </a:solidFill>
              </a:rPr>
              <a:t>, transform</a:t>
            </a:r>
          </a:p>
          <a:p>
            <a:pPr marL="285750" indent="-285750"/>
            <a:r>
              <a:rPr lang="en-AU" sz="1800" dirty="0" err="1">
                <a:solidFill>
                  <a:schemeClr val="dk1"/>
                </a:solidFill>
              </a:rPr>
              <a:t>RandomForestClassifier</a:t>
            </a:r>
            <a:r>
              <a:rPr lang="en-AU" sz="1800" dirty="0">
                <a:solidFill>
                  <a:schemeClr val="dk1"/>
                </a:solidFill>
              </a:rPr>
              <a:t>(</a:t>
            </a:r>
            <a:r>
              <a:rPr lang="en-AU" sz="1800" dirty="0" err="1">
                <a:solidFill>
                  <a:schemeClr val="dk1"/>
                </a:solidFill>
              </a:rPr>
              <a:t>n_estimators</a:t>
            </a:r>
            <a:r>
              <a:rPr lang="en-AU" sz="1800" dirty="0">
                <a:solidFill>
                  <a:schemeClr val="dk1"/>
                </a:solidFill>
              </a:rPr>
              <a:t>=500)</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graph with green bars&#10;&#10;Description automatically generated">
            <a:extLst>
              <a:ext uri="{FF2B5EF4-FFF2-40B4-BE49-F238E27FC236}">
                <a16:creationId xmlns:a16="http://schemas.microsoft.com/office/drawing/2014/main" id="{11BCF4C7-4AB6-BBD9-2F25-9F28C130A8A9}"/>
              </a:ext>
            </a:extLst>
          </p:cNvPr>
          <p:cNvPicPr>
            <a:picLocks noChangeAspect="1"/>
          </p:cNvPicPr>
          <p:nvPr/>
        </p:nvPicPr>
        <p:blipFill>
          <a:blip r:embed="rId3"/>
          <a:stretch>
            <a:fillRect/>
          </a:stretch>
        </p:blipFill>
        <p:spPr>
          <a:xfrm>
            <a:off x="5636210" y="345836"/>
            <a:ext cx="2749145" cy="2109001"/>
          </a:xfrm>
          <a:prstGeom prst="rect">
            <a:avLst/>
          </a:prstGeom>
        </p:spPr>
      </p:pic>
      <p:pic>
        <p:nvPicPr>
          <p:cNvPr id="7" name="Picture 6" descr="A screenshot of a black screen&#10;&#10;Description automatically generated">
            <a:extLst>
              <a:ext uri="{FF2B5EF4-FFF2-40B4-BE49-F238E27FC236}">
                <a16:creationId xmlns:a16="http://schemas.microsoft.com/office/drawing/2014/main" id="{23896E42-28EF-94E5-D9F1-8F0F414F2B96}"/>
              </a:ext>
            </a:extLst>
          </p:cNvPr>
          <p:cNvPicPr>
            <a:picLocks noChangeAspect="1"/>
          </p:cNvPicPr>
          <p:nvPr/>
        </p:nvPicPr>
        <p:blipFill>
          <a:blip r:embed="rId4"/>
          <a:stretch>
            <a:fillRect/>
          </a:stretch>
        </p:blipFill>
        <p:spPr>
          <a:xfrm>
            <a:off x="1410467" y="2759280"/>
            <a:ext cx="2585806" cy="100909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7418F47-6F9B-6E84-4DE2-8B7CE08100CC}"/>
              </a:ext>
            </a:extLst>
          </p:cNvPr>
          <p:cNvPicPr>
            <a:picLocks noChangeAspect="1"/>
          </p:cNvPicPr>
          <p:nvPr/>
        </p:nvPicPr>
        <p:blipFill>
          <a:blip r:embed="rId5"/>
          <a:stretch>
            <a:fillRect/>
          </a:stretch>
        </p:blipFill>
        <p:spPr>
          <a:xfrm>
            <a:off x="5199042" y="2754782"/>
            <a:ext cx="3186313" cy="1368204"/>
          </a:xfrm>
          <a:prstGeom prst="rect">
            <a:avLst/>
          </a:prstGeom>
        </p:spPr>
      </p:pic>
    </p:spTree>
    <p:extLst>
      <p:ext uri="{BB962C8B-B14F-4D97-AF65-F5344CB8AC3E}">
        <p14:creationId xmlns:p14="http://schemas.microsoft.com/office/powerpoint/2010/main" val="3826826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19999" y="445025"/>
            <a:ext cx="45541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Clustering</a:t>
            </a:r>
            <a:endParaRPr dirty="0"/>
          </a:p>
        </p:txBody>
      </p:sp>
      <p:sp>
        <p:nvSpPr>
          <p:cNvPr id="547" name="Google Shape;547;p31"/>
          <p:cNvSpPr txBox="1">
            <a:spLocks noGrp="1"/>
          </p:cNvSpPr>
          <p:nvPr>
            <p:ph type="body" idx="1"/>
          </p:nvPr>
        </p:nvSpPr>
        <p:spPr>
          <a:xfrm>
            <a:off x="719999" y="1048563"/>
            <a:ext cx="4750072" cy="2025300"/>
          </a:xfrm>
          <a:prstGeom prst="rect">
            <a:avLst/>
          </a:prstGeom>
        </p:spPr>
        <p:txBody>
          <a:bodyPr spcFirstLastPara="1" wrap="square" lIns="91425" tIns="91425" rIns="91425" bIns="91425" anchor="t" anchorCtr="0">
            <a:noAutofit/>
          </a:bodyPr>
          <a:lstStyle/>
          <a:p>
            <a:pPr marL="285750" indent="-285750"/>
            <a:r>
              <a:rPr lang="en-AU" sz="1800" dirty="0">
                <a:solidFill>
                  <a:schemeClr val="dk1"/>
                </a:solidFill>
              </a:rPr>
              <a:t>Examine relationships between baseline heart rate and variability for different outcome groups (Normal / Suspicious / Pathological)</a:t>
            </a:r>
            <a:endParaRPr lang="en-AU" sz="1600" dirty="0">
              <a:solidFill>
                <a:schemeClr val="tx1"/>
              </a:solidFill>
            </a:endParaRP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A graph of different colored dots&#10;&#10;Description automatically generated">
            <a:extLst>
              <a:ext uri="{FF2B5EF4-FFF2-40B4-BE49-F238E27FC236}">
                <a16:creationId xmlns:a16="http://schemas.microsoft.com/office/drawing/2014/main" id="{BD1A4E7D-6FB4-19DB-1343-16A849D54C66}"/>
              </a:ext>
            </a:extLst>
          </p:cNvPr>
          <p:cNvPicPr>
            <a:picLocks noChangeAspect="1"/>
          </p:cNvPicPr>
          <p:nvPr/>
        </p:nvPicPr>
        <p:blipFill>
          <a:blip r:embed="rId3"/>
          <a:stretch>
            <a:fillRect/>
          </a:stretch>
        </p:blipFill>
        <p:spPr>
          <a:xfrm>
            <a:off x="4733547" y="2573166"/>
            <a:ext cx="4242707" cy="1814834"/>
          </a:xfrm>
          <a:prstGeom prst="rect">
            <a:avLst/>
          </a:prstGeom>
        </p:spPr>
      </p:pic>
      <p:sp>
        <p:nvSpPr>
          <p:cNvPr id="10" name="TextBox 9">
            <a:extLst>
              <a:ext uri="{FF2B5EF4-FFF2-40B4-BE49-F238E27FC236}">
                <a16:creationId xmlns:a16="http://schemas.microsoft.com/office/drawing/2014/main" id="{09E09A2A-78F1-DEB2-7530-1EAB0C2B08DA}"/>
              </a:ext>
            </a:extLst>
          </p:cNvPr>
          <p:cNvSpPr txBox="1"/>
          <p:nvPr/>
        </p:nvSpPr>
        <p:spPr>
          <a:xfrm>
            <a:off x="8487265" y="3670782"/>
            <a:ext cx="468000" cy="369332"/>
          </a:xfrm>
          <a:prstGeom prst="rect">
            <a:avLst/>
          </a:prstGeom>
          <a:solidFill>
            <a:schemeClr val="accent1"/>
          </a:solidFill>
        </p:spPr>
        <p:txBody>
          <a:bodyPr wrap="square" lIns="0" tIns="0" rIns="0" bIns="0" rtlCol="0">
            <a:spAutoFit/>
          </a:bodyPr>
          <a:lstStyle/>
          <a:p>
            <a:r>
              <a:rPr lang="en-GB" sz="800" dirty="0"/>
              <a:t>Normal</a:t>
            </a:r>
          </a:p>
          <a:p>
            <a:r>
              <a:rPr lang="en-GB" sz="800" dirty="0"/>
              <a:t>Sus</a:t>
            </a:r>
          </a:p>
          <a:p>
            <a:r>
              <a:rPr lang="en-GB" sz="800" dirty="0"/>
              <a:t>Path</a:t>
            </a:r>
          </a:p>
        </p:txBody>
      </p:sp>
      <p:pic>
        <p:nvPicPr>
          <p:cNvPr id="12" name="Picture 11" descr="A graph of different colored dots&#10;&#10;Description automatically generated">
            <a:extLst>
              <a:ext uri="{FF2B5EF4-FFF2-40B4-BE49-F238E27FC236}">
                <a16:creationId xmlns:a16="http://schemas.microsoft.com/office/drawing/2014/main" id="{5B299393-CF34-BDB9-631E-0CDEBF6A7AC1}"/>
              </a:ext>
            </a:extLst>
          </p:cNvPr>
          <p:cNvPicPr>
            <a:picLocks noChangeAspect="1"/>
          </p:cNvPicPr>
          <p:nvPr/>
        </p:nvPicPr>
        <p:blipFill>
          <a:blip r:embed="rId4"/>
          <a:stretch>
            <a:fillRect/>
          </a:stretch>
        </p:blipFill>
        <p:spPr>
          <a:xfrm>
            <a:off x="170967" y="2581839"/>
            <a:ext cx="4262066" cy="1820511"/>
          </a:xfrm>
          <a:prstGeom prst="rect">
            <a:avLst/>
          </a:prstGeom>
        </p:spPr>
      </p:pic>
      <p:sp>
        <p:nvSpPr>
          <p:cNvPr id="13" name="TextBox 12">
            <a:extLst>
              <a:ext uri="{FF2B5EF4-FFF2-40B4-BE49-F238E27FC236}">
                <a16:creationId xmlns:a16="http://schemas.microsoft.com/office/drawing/2014/main" id="{A360F1C7-CEE8-C2A1-190C-B385686122E5}"/>
              </a:ext>
            </a:extLst>
          </p:cNvPr>
          <p:cNvSpPr txBox="1"/>
          <p:nvPr/>
        </p:nvSpPr>
        <p:spPr>
          <a:xfrm>
            <a:off x="3928078" y="3690772"/>
            <a:ext cx="468000" cy="369332"/>
          </a:xfrm>
          <a:prstGeom prst="rect">
            <a:avLst/>
          </a:prstGeom>
          <a:solidFill>
            <a:schemeClr val="accent1"/>
          </a:solidFill>
        </p:spPr>
        <p:txBody>
          <a:bodyPr wrap="square" lIns="0" tIns="0" rIns="0" bIns="0" rtlCol="0">
            <a:spAutoFit/>
          </a:bodyPr>
          <a:lstStyle/>
          <a:p>
            <a:r>
              <a:rPr lang="en-GB" sz="800" dirty="0"/>
              <a:t>Normal</a:t>
            </a:r>
          </a:p>
          <a:p>
            <a:r>
              <a:rPr lang="en-GB" sz="800" dirty="0"/>
              <a:t>Sus</a:t>
            </a:r>
          </a:p>
          <a:p>
            <a:r>
              <a:rPr lang="en-GB" sz="800" dirty="0"/>
              <a:t>Path</a:t>
            </a:r>
          </a:p>
        </p:txBody>
      </p:sp>
    </p:spTree>
    <p:extLst>
      <p:ext uri="{BB962C8B-B14F-4D97-AF65-F5344CB8AC3E}">
        <p14:creationId xmlns:p14="http://schemas.microsoft.com/office/powerpoint/2010/main" val="50571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63" name="Google Shape;463;p29"/>
          <p:cNvSpPr txBox="1">
            <a:spLocks noGrp="1"/>
          </p:cNvSpPr>
          <p:nvPr>
            <p:ph type="title" idx="2"/>
          </p:nvPr>
        </p:nvSpPr>
        <p:spPr>
          <a:xfrm>
            <a:off x="815850" y="163330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64" name="Google Shape;464;p29"/>
          <p:cNvSpPr txBox="1">
            <a:spLocks noGrp="1"/>
          </p:cNvSpPr>
          <p:nvPr>
            <p:ph type="title" idx="3"/>
          </p:nvPr>
        </p:nvSpPr>
        <p:spPr>
          <a:xfrm>
            <a:off x="815850" y="30666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65" name="Google Shape;465;p29"/>
          <p:cNvSpPr txBox="1">
            <a:spLocks noGrp="1"/>
          </p:cNvSpPr>
          <p:nvPr>
            <p:ph type="title" idx="4"/>
          </p:nvPr>
        </p:nvSpPr>
        <p:spPr>
          <a:xfrm>
            <a:off x="3521692" y="16332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66" name="Google Shape;466;p29"/>
          <p:cNvSpPr txBox="1">
            <a:spLocks noGrp="1"/>
          </p:cNvSpPr>
          <p:nvPr>
            <p:ph type="title" idx="5"/>
          </p:nvPr>
        </p:nvSpPr>
        <p:spPr>
          <a:xfrm>
            <a:off x="3521692" y="30666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67" name="Google Shape;467;p29"/>
          <p:cNvSpPr txBox="1">
            <a:spLocks noGrp="1"/>
          </p:cNvSpPr>
          <p:nvPr>
            <p:ph type="title" idx="6"/>
          </p:nvPr>
        </p:nvSpPr>
        <p:spPr>
          <a:xfrm>
            <a:off x="6220967" y="16332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68" name="Google Shape;468;p29"/>
          <p:cNvSpPr txBox="1">
            <a:spLocks noGrp="1"/>
          </p:cNvSpPr>
          <p:nvPr>
            <p:ph type="title" idx="7"/>
          </p:nvPr>
        </p:nvSpPr>
        <p:spPr>
          <a:xfrm>
            <a:off x="6220967" y="30666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69" name="Google Shape;469;p29"/>
          <p:cNvSpPr txBox="1">
            <a:spLocks noGrp="1"/>
          </p:cNvSpPr>
          <p:nvPr>
            <p:ph type="subTitle" idx="1"/>
          </p:nvPr>
        </p:nvSpPr>
        <p:spPr>
          <a:xfrm>
            <a:off x="719975" y="2156475"/>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CTGs and their role</a:t>
            </a:r>
            <a:endParaRPr dirty="0"/>
          </a:p>
        </p:txBody>
      </p:sp>
      <p:sp>
        <p:nvSpPr>
          <p:cNvPr id="470" name="Google Shape;470;p29"/>
          <p:cNvSpPr txBox="1">
            <a:spLocks noGrp="1"/>
          </p:cNvSpPr>
          <p:nvPr>
            <p:ph type="subTitle" idx="8"/>
          </p:nvPr>
        </p:nvSpPr>
        <p:spPr>
          <a:xfrm>
            <a:off x="3419250" y="2156475"/>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 &amp; </a:t>
            </a:r>
          </a:p>
          <a:p>
            <a:pPr marL="0" lvl="0" indent="0" algn="l" rtl="0">
              <a:spcBef>
                <a:spcPts val="0"/>
              </a:spcBef>
              <a:spcAft>
                <a:spcPts val="0"/>
              </a:spcAft>
              <a:buNone/>
            </a:pPr>
            <a:r>
              <a:rPr lang="en" dirty="0"/>
              <a:t>Aim of Analysis</a:t>
            </a:r>
            <a:endParaRPr dirty="0"/>
          </a:p>
        </p:txBody>
      </p:sp>
      <p:sp>
        <p:nvSpPr>
          <p:cNvPr id="471" name="Google Shape;471;p29"/>
          <p:cNvSpPr txBox="1">
            <a:spLocks noGrp="1"/>
          </p:cNvSpPr>
          <p:nvPr>
            <p:ph type="subTitle" idx="9"/>
          </p:nvPr>
        </p:nvSpPr>
        <p:spPr>
          <a:xfrm>
            <a:off x="6118525" y="2156475"/>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Preprocessing</a:t>
            </a:r>
            <a:endParaRPr dirty="0"/>
          </a:p>
        </p:txBody>
      </p:sp>
      <p:sp>
        <p:nvSpPr>
          <p:cNvPr id="472" name="Google Shape;472;p29"/>
          <p:cNvSpPr txBox="1">
            <a:spLocks noGrp="1"/>
          </p:cNvSpPr>
          <p:nvPr>
            <p:ph type="subTitle" idx="13"/>
          </p:nvPr>
        </p:nvSpPr>
        <p:spPr>
          <a:xfrm>
            <a:off x="719975" y="3589950"/>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Features Identification</a:t>
            </a:r>
            <a:endParaRPr dirty="0"/>
          </a:p>
        </p:txBody>
      </p:sp>
      <p:sp>
        <p:nvSpPr>
          <p:cNvPr id="473" name="Google Shape;473;p29"/>
          <p:cNvSpPr txBox="1">
            <a:spLocks noGrp="1"/>
          </p:cNvSpPr>
          <p:nvPr>
            <p:ph type="subTitle" idx="14"/>
          </p:nvPr>
        </p:nvSpPr>
        <p:spPr>
          <a:xfrm>
            <a:off x="3419250" y="3589950"/>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Further Analytics</a:t>
            </a:r>
            <a:endParaRPr dirty="0"/>
          </a:p>
        </p:txBody>
      </p:sp>
      <p:sp>
        <p:nvSpPr>
          <p:cNvPr id="474" name="Google Shape;474;p29"/>
          <p:cNvSpPr txBox="1">
            <a:spLocks noGrp="1"/>
          </p:cNvSpPr>
          <p:nvPr>
            <p:ph type="subTitle" idx="15"/>
          </p:nvPr>
        </p:nvSpPr>
        <p:spPr>
          <a:xfrm>
            <a:off x="6118525" y="3589950"/>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Conclusions</a:t>
            </a:r>
            <a:endParaRPr dirty="0"/>
          </a:p>
        </p:txBody>
      </p:sp>
      <p:sp>
        <p:nvSpPr>
          <p:cNvPr id="475" name="Google Shape;475;p29"/>
          <p:cNvSpPr/>
          <p:nvPr/>
        </p:nvSpPr>
        <p:spPr>
          <a:xfrm>
            <a:off x="7769025" y="-118535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28700" y="44704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29"/>
          <p:cNvGrpSpPr/>
          <p:nvPr/>
        </p:nvGrpSpPr>
        <p:grpSpPr>
          <a:xfrm>
            <a:off x="7992975" y="4081838"/>
            <a:ext cx="1060257" cy="1053335"/>
            <a:chOff x="7992975" y="4081838"/>
            <a:chExt cx="1060257" cy="1053335"/>
          </a:xfrm>
        </p:grpSpPr>
        <p:sp>
          <p:nvSpPr>
            <p:cNvPr id="478" name="Google Shape;478;p29"/>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9"/>
          <p:cNvSpPr/>
          <p:nvPr/>
        </p:nvSpPr>
        <p:spPr>
          <a:xfrm>
            <a:off x="811275" y="1248863"/>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19999" y="445025"/>
            <a:ext cx="45541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Clustering</a:t>
            </a:r>
            <a:endParaRPr dirty="0"/>
          </a:p>
        </p:txBody>
      </p:sp>
      <p:sp>
        <p:nvSpPr>
          <p:cNvPr id="547" name="Google Shape;547;p31"/>
          <p:cNvSpPr txBox="1">
            <a:spLocks noGrp="1"/>
          </p:cNvSpPr>
          <p:nvPr>
            <p:ph type="body" idx="1"/>
          </p:nvPr>
        </p:nvSpPr>
        <p:spPr>
          <a:xfrm>
            <a:off x="719999" y="1048563"/>
            <a:ext cx="4750072" cy="2025300"/>
          </a:xfrm>
          <a:prstGeom prst="rect">
            <a:avLst/>
          </a:prstGeom>
        </p:spPr>
        <p:txBody>
          <a:bodyPr spcFirstLastPara="1" wrap="square" lIns="91425" tIns="91425" rIns="91425" bIns="91425" anchor="t" anchorCtr="0">
            <a:noAutofit/>
          </a:bodyPr>
          <a:lstStyle/>
          <a:p>
            <a:pPr marL="285750" indent="-285750"/>
            <a:r>
              <a:rPr lang="en-AU" sz="1800" dirty="0">
                <a:solidFill>
                  <a:schemeClr val="dk1"/>
                </a:solidFill>
              </a:rPr>
              <a:t>Examine relationships between baseline heart rate and variability for different outcome groups (Normal / Suspicious / Pathological)</a:t>
            </a:r>
            <a:endParaRPr lang="en-AU" sz="1600" dirty="0">
              <a:solidFill>
                <a:schemeClr val="tx1"/>
              </a:solidFill>
            </a:endParaRP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graph of different colored dots&#10;&#10;Description automatically generated">
            <a:extLst>
              <a:ext uri="{FF2B5EF4-FFF2-40B4-BE49-F238E27FC236}">
                <a16:creationId xmlns:a16="http://schemas.microsoft.com/office/drawing/2014/main" id="{7D3C1390-BE1E-D4B8-7A9F-9CA8E08FA175}"/>
              </a:ext>
            </a:extLst>
          </p:cNvPr>
          <p:cNvPicPr>
            <a:picLocks noChangeAspect="1"/>
          </p:cNvPicPr>
          <p:nvPr/>
        </p:nvPicPr>
        <p:blipFill>
          <a:blip r:embed="rId3"/>
          <a:stretch>
            <a:fillRect/>
          </a:stretch>
        </p:blipFill>
        <p:spPr>
          <a:xfrm>
            <a:off x="98111" y="2565271"/>
            <a:ext cx="4329439" cy="1845741"/>
          </a:xfrm>
          <a:prstGeom prst="rect">
            <a:avLst/>
          </a:prstGeom>
        </p:spPr>
      </p:pic>
      <p:pic>
        <p:nvPicPr>
          <p:cNvPr id="7" name="Picture 6" descr="A graph of different colored dots&#10;&#10;Description automatically generated">
            <a:extLst>
              <a:ext uri="{FF2B5EF4-FFF2-40B4-BE49-F238E27FC236}">
                <a16:creationId xmlns:a16="http://schemas.microsoft.com/office/drawing/2014/main" id="{1B5566AB-FB2D-900F-AEF2-45B63C4AAC42}"/>
              </a:ext>
            </a:extLst>
          </p:cNvPr>
          <p:cNvPicPr>
            <a:picLocks noChangeAspect="1"/>
          </p:cNvPicPr>
          <p:nvPr/>
        </p:nvPicPr>
        <p:blipFill>
          <a:blip r:embed="rId4"/>
          <a:stretch>
            <a:fillRect/>
          </a:stretch>
        </p:blipFill>
        <p:spPr>
          <a:xfrm>
            <a:off x="4709880" y="2572947"/>
            <a:ext cx="4290871" cy="1838066"/>
          </a:xfrm>
          <a:prstGeom prst="rect">
            <a:avLst/>
          </a:prstGeom>
        </p:spPr>
      </p:pic>
      <p:sp>
        <p:nvSpPr>
          <p:cNvPr id="10" name="TextBox 9">
            <a:extLst>
              <a:ext uri="{FF2B5EF4-FFF2-40B4-BE49-F238E27FC236}">
                <a16:creationId xmlns:a16="http://schemas.microsoft.com/office/drawing/2014/main" id="{54762D14-D78C-DF2F-B686-FBB9FA43764E}"/>
              </a:ext>
            </a:extLst>
          </p:cNvPr>
          <p:cNvSpPr txBox="1"/>
          <p:nvPr/>
        </p:nvSpPr>
        <p:spPr>
          <a:xfrm>
            <a:off x="3938555" y="3673374"/>
            <a:ext cx="468000" cy="369332"/>
          </a:xfrm>
          <a:prstGeom prst="rect">
            <a:avLst/>
          </a:prstGeom>
          <a:solidFill>
            <a:schemeClr val="accent1"/>
          </a:solidFill>
        </p:spPr>
        <p:txBody>
          <a:bodyPr wrap="square" lIns="0" tIns="0" rIns="0" bIns="0" rtlCol="0">
            <a:spAutoFit/>
          </a:bodyPr>
          <a:lstStyle/>
          <a:p>
            <a:r>
              <a:rPr lang="en-GB" sz="800" dirty="0"/>
              <a:t>Normal</a:t>
            </a:r>
          </a:p>
          <a:p>
            <a:r>
              <a:rPr lang="en-GB" sz="800" dirty="0"/>
              <a:t>Sus</a:t>
            </a:r>
          </a:p>
          <a:p>
            <a:r>
              <a:rPr lang="en-GB" sz="800" dirty="0"/>
              <a:t>Path</a:t>
            </a:r>
          </a:p>
        </p:txBody>
      </p:sp>
      <p:sp>
        <p:nvSpPr>
          <p:cNvPr id="11" name="TextBox 10">
            <a:extLst>
              <a:ext uri="{FF2B5EF4-FFF2-40B4-BE49-F238E27FC236}">
                <a16:creationId xmlns:a16="http://schemas.microsoft.com/office/drawing/2014/main" id="{875D5A12-B1DB-366C-929A-402004AF9926}"/>
              </a:ext>
            </a:extLst>
          </p:cNvPr>
          <p:cNvSpPr txBox="1"/>
          <p:nvPr/>
        </p:nvSpPr>
        <p:spPr>
          <a:xfrm>
            <a:off x="8505381" y="3691488"/>
            <a:ext cx="468000" cy="369332"/>
          </a:xfrm>
          <a:prstGeom prst="rect">
            <a:avLst/>
          </a:prstGeom>
          <a:solidFill>
            <a:schemeClr val="accent1"/>
          </a:solidFill>
        </p:spPr>
        <p:txBody>
          <a:bodyPr wrap="square" lIns="0" tIns="0" rIns="0" bIns="0" rtlCol="0">
            <a:spAutoFit/>
          </a:bodyPr>
          <a:lstStyle/>
          <a:p>
            <a:r>
              <a:rPr lang="en-GB" sz="800" dirty="0"/>
              <a:t>Normal</a:t>
            </a:r>
          </a:p>
          <a:p>
            <a:r>
              <a:rPr lang="en-GB" sz="800" dirty="0"/>
              <a:t>Sus</a:t>
            </a:r>
          </a:p>
          <a:p>
            <a:r>
              <a:rPr lang="en-GB" sz="800" dirty="0"/>
              <a:t>Path</a:t>
            </a:r>
          </a:p>
        </p:txBody>
      </p:sp>
    </p:spTree>
    <p:extLst>
      <p:ext uri="{BB962C8B-B14F-4D97-AF65-F5344CB8AC3E}">
        <p14:creationId xmlns:p14="http://schemas.microsoft.com/office/powerpoint/2010/main" val="2470822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0"/>
          <p:cNvSpPr/>
          <p:nvPr/>
        </p:nvSpPr>
        <p:spPr>
          <a:xfrm>
            <a:off x="-339400" y="38879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txBox="1">
            <a:spLocks noGrp="1"/>
          </p:cNvSpPr>
          <p:nvPr>
            <p:ph type="title"/>
          </p:nvPr>
        </p:nvSpPr>
        <p:spPr>
          <a:xfrm>
            <a:off x="4504374" y="2346400"/>
            <a:ext cx="4133439"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Further Analytics</a:t>
            </a:r>
            <a:br>
              <a:rPr lang="en" sz="3200" dirty="0"/>
            </a:br>
            <a:r>
              <a:rPr lang="en" sz="2800" dirty="0"/>
              <a:t>	Logistic Regression</a:t>
            </a:r>
            <a:br>
              <a:rPr lang="en" sz="2800" dirty="0"/>
            </a:br>
            <a:r>
              <a:rPr lang="en" sz="2800" dirty="0"/>
              <a:t>	</a:t>
            </a:r>
            <a:r>
              <a:rPr lang="en" sz="2800" dirty="0" err="1"/>
              <a:t>Kmeans</a:t>
            </a:r>
            <a:br>
              <a:rPr lang="en" sz="2800" dirty="0"/>
            </a:br>
            <a:r>
              <a:rPr lang="en" sz="2800" dirty="0"/>
              <a:t>	SVM</a:t>
            </a:r>
            <a:br>
              <a:rPr lang="en" sz="2800" dirty="0"/>
            </a:br>
            <a:r>
              <a:rPr lang="en" sz="2800" dirty="0"/>
              <a:t>	</a:t>
            </a:r>
            <a:br>
              <a:rPr lang="en" sz="4000" dirty="0"/>
            </a:br>
            <a:r>
              <a:rPr lang="en" sz="4000" dirty="0"/>
              <a:t>	</a:t>
            </a:r>
            <a:endParaRPr sz="4000" dirty="0"/>
          </a:p>
        </p:txBody>
      </p:sp>
      <p:sp>
        <p:nvSpPr>
          <p:cNvPr id="501" name="Google Shape;501;p30"/>
          <p:cNvSpPr txBox="1">
            <a:spLocks noGrp="1"/>
          </p:cNvSpPr>
          <p:nvPr>
            <p:ph type="title" idx="2"/>
          </p:nvPr>
        </p:nvSpPr>
        <p:spPr>
          <a:xfrm>
            <a:off x="4504374" y="1071150"/>
            <a:ext cx="12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503" name="Google Shape;503;p30"/>
          <p:cNvSpPr/>
          <p:nvPr/>
        </p:nvSpPr>
        <p:spPr>
          <a:xfrm>
            <a:off x="6001250" y="-159175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0"/>
          <p:cNvGrpSpPr/>
          <p:nvPr/>
        </p:nvGrpSpPr>
        <p:grpSpPr>
          <a:xfrm>
            <a:off x="2920375" y="17813"/>
            <a:ext cx="1060257" cy="1053335"/>
            <a:chOff x="7992975" y="4081838"/>
            <a:chExt cx="1060257" cy="1053335"/>
          </a:xfrm>
        </p:grpSpPr>
        <p:sp>
          <p:nvSpPr>
            <p:cNvPr id="505" name="Google Shape;505;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0"/>
          <p:cNvSpPr/>
          <p:nvPr/>
        </p:nvSpPr>
        <p:spPr>
          <a:xfrm>
            <a:off x="8353075" y="18168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0"/>
          <p:cNvGrpSpPr/>
          <p:nvPr/>
        </p:nvGrpSpPr>
        <p:grpSpPr>
          <a:xfrm>
            <a:off x="7801664" y="3806550"/>
            <a:ext cx="744088" cy="739231"/>
            <a:chOff x="7992975" y="4081838"/>
            <a:chExt cx="1060257" cy="1053335"/>
          </a:xfrm>
        </p:grpSpPr>
        <p:sp>
          <p:nvSpPr>
            <p:cNvPr id="523" name="Google Shape;523;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30"/>
          <p:cNvSpPr/>
          <p:nvPr/>
        </p:nvSpPr>
        <p:spPr>
          <a:xfrm>
            <a:off x="4125000" y="43860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descr="A monitor with a screen and a patient in the background&#10;&#10;Description automatically generated">
            <a:extLst>
              <a:ext uri="{FF2B5EF4-FFF2-40B4-BE49-F238E27FC236}">
                <a16:creationId xmlns:a16="http://schemas.microsoft.com/office/drawing/2014/main" id="{CE566EB0-A8E3-AB01-9FD1-A43A69BA2CCC}"/>
              </a:ext>
            </a:extLst>
          </p:cNvPr>
          <p:cNvPicPr>
            <a:picLocks noGrp="1" noChangeAspect="1"/>
          </p:cNvPicPr>
          <p:nvPr>
            <p:ph type="pic" idx="3"/>
          </p:nvPr>
        </p:nvPicPr>
        <p:blipFill>
          <a:blip r:embed="rId3"/>
          <a:srcRect l="11599" r="11599"/>
          <a:stretch>
            <a:fillRect/>
          </a:stretch>
        </p:blipFill>
        <p:spPr>
          <a:xfrm>
            <a:off x="629617" y="1169964"/>
            <a:ext cx="2864316" cy="2828486"/>
          </a:xfrm>
        </p:spPr>
      </p:pic>
    </p:spTree>
    <p:extLst>
      <p:ext uri="{BB962C8B-B14F-4D97-AF65-F5344CB8AC3E}">
        <p14:creationId xmlns:p14="http://schemas.microsoft.com/office/powerpoint/2010/main" val="2958261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19999" y="445025"/>
            <a:ext cx="45541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Kmeans</a:t>
            </a:r>
            <a:endParaRPr dirty="0"/>
          </a:p>
        </p:txBody>
      </p:sp>
      <p:sp>
        <p:nvSpPr>
          <p:cNvPr id="547" name="Google Shape;547;p31"/>
          <p:cNvSpPr txBox="1">
            <a:spLocks noGrp="1"/>
          </p:cNvSpPr>
          <p:nvPr>
            <p:ph type="body" idx="1"/>
          </p:nvPr>
        </p:nvSpPr>
        <p:spPr>
          <a:xfrm>
            <a:off x="719999" y="1048563"/>
            <a:ext cx="4750072" cy="2025300"/>
          </a:xfrm>
          <a:prstGeom prst="rect">
            <a:avLst/>
          </a:prstGeom>
        </p:spPr>
        <p:txBody>
          <a:bodyPr spcFirstLastPara="1" wrap="square" lIns="91425" tIns="91425" rIns="91425" bIns="91425" anchor="t" anchorCtr="0">
            <a:noAutofit/>
          </a:bodyPr>
          <a:lstStyle/>
          <a:p>
            <a:pPr marL="285750" indent="-285750"/>
            <a:r>
              <a:rPr lang="en-AU" sz="1600" dirty="0">
                <a:solidFill>
                  <a:schemeClr val="tx1"/>
                </a:solidFill>
              </a:rPr>
              <a:t>Analysis: k=3</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blue line graph with a line pointing up&#10;&#10;Description automatically generated with medium confidence">
            <a:extLst>
              <a:ext uri="{FF2B5EF4-FFF2-40B4-BE49-F238E27FC236}">
                <a16:creationId xmlns:a16="http://schemas.microsoft.com/office/drawing/2014/main" id="{98F2C01D-B202-5585-7DD0-FA74DB640F6F}"/>
              </a:ext>
            </a:extLst>
          </p:cNvPr>
          <p:cNvPicPr>
            <a:picLocks noChangeAspect="1"/>
          </p:cNvPicPr>
          <p:nvPr/>
        </p:nvPicPr>
        <p:blipFill>
          <a:blip r:embed="rId3"/>
          <a:stretch>
            <a:fillRect/>
          </a:stretch>
        </p:blipFill>
        <p:spPr>
          <a:xfrm>
            <a:off x="835478" y="1646128"/>
            <a:ext cx="4438650" cy="1879600"/>
          </a:xfrm>
          <a:prstGeom prst="rect">
            <a:avLst/>
          </a:prstGeom>
        </p:spPr>
      </p:pic>
    </p:spTree>
    <p:extLst>
      <p:ext uri="{BB962C8B-B14F-4D97-AF65-F5344CB8AC3E}">
        <p14:creationId xmlns:p14="http://schemas.microsoft.com/office/powerpoint/2010/main" val="1777129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19999" y="445025"/>
            <a:ext cx="45541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Kmeans</a:t>
            </a:r>
            <a:endParaRPr dirty="0"/>
          </a:p>
        </p:txBody>
      </p:sp>
      <p:sp>
        <p:nvSpPr>
          <p:cNvPr id="547" name="Google Shape;547;p31"/>
          <p:cNvSpPr txBox="1">
            <a:spLocks noGrp="1"/>
          </p:cNvSpPr>
          <p:nvPr>
            <p:ph type="body" idx="1"/>
          </p:nvPr>
        </p:nvSpPr>
        <p:spPr>
          <a:xfrm>
            <a:off x="719999" y="1048563"/>
            <a:ext cx="4750072" cy="2025300"/>
          </a:xfrm>
          <a:prstGeom prst="rect">
            <a:avLst/>
          </a:prstGeom>
        </p:spPr>
        <p:txBody>
          <a:bodyPr spcFirstLastPara="1" wrap="square" lIns="91425" tIns="91425" rIns="91425" bIns="91425" anchor="t" anchorCtr="0">
            <a:noAutofit/>
          </a:bodyPr>
          <a:lstStyle/>
          <a:p>
            <a:pPr marL="285750" indent="-285750"/>
            <a:r>
              <a:rPr lang="en-AU" sz="1600" dirty="0">
                <a:solidFill>
                  <a:schemeClr val="tx1"/>
                </a:solidFill>
              </a:rPr>
              <a:t>Actual vs Predicted Clusters</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descr="A graph of different colored dots&#10;&#10;Description automatically generated with medium confidence">
            <a:extLst>
              <a:ext uri="{FF2B5EF4-FFF2-40B4-BE49-F238E27FC236}">
                <a16:creationId xmlns:a16="http://schemas.microsoft.com/office/drawing/2014/main" id="{B396C9DB-FA21-8DFF-CB0B-3B392502D757}"/>
              </a:ext>
            </a:extLst>
          </p:cNvPr>
          <p:cNvPicPr>
            <a:picLocks noChangeAspect="1"/>
          </p:cNvPicPr>
          <p:nvPr/>
        </p:nvPicPr>
        <p:blipFill>
          <a:blip r:embed="rId3"/>
          <a:stretch>
            <a:fillRect/>
          </a:stretch>
        </p:blipFill>
        <p:spPr>
          <a:xfrm>
            <a:off x="4849840" y="1715195"/>
            <a:ext cx="3965097" cy="1698516"/>
          </a:xfrm>
          <a:prstGeom prst="rect">
            <a:avLst/>
          </a:prstGeom>
        </p:spPr>
      </p:pic>
      <p:pic>
        <p:nvPicPr>
          <p:cNvPr id="16" name="Picture 15" descr="A graph of different colored dots&#10;&#10;Description automatically generated">
            <a:extLst>
              <a:ext uri="{FF2B5EF4-FFF2-40B4-BE49-F238E27FC236}">
                <a16:creationId xmlns:a16="http://schemas.microsoft.com/office/drawing/2014/main" id="{F6B0C20A-2F8C-40F1-5714-96D14CBD6950}"/>
              </a:ext>
            </a:extLst>
          </p:cNvPr>
          <p:cNvPicPr>
            <a:picLocks noChangeAspect="1"/>
          </p:cNvPicPr>
          <p:nvPr/>
        </p:nvPicPr>
        <p:blipFill>
          <a:blip r:embed="rId4"/>
          <a:stretch>
            <a:fillRect/>
          </a:stretch>
        </p:blipFill>
        <p:spPr>
          <a:xfrm>
            <a:off x="329064" y="1732787"/>
            <a:ext cx="3965097" cy="1692835"/>
          </a:xfrm>
          <a:prstGeom prst="rect">
            <a:avLst/>
          </a:prstGeom>
        </p:spPr>
      </p:pic>
      <p:sp>
        <p:nvSpPr>
          <p:cNvPr id="17" name="TextBox 16">
            <a:extLst>
              <a:ext uri="{FF2B5EF4-FFF2-40B4-BE49-F238E27FC236}">
                <a16:creationId xmlns:a16="http://schemas.microsoft.com/office/drawing/2014/main" id="{82F0225A-8325-9CAF-C702-95DB7DBB3A2A}"/>
              </a:ext>
            </a:extLst>
          </p:cNvPr>
          <p:cNvSpPr txBox="1"/>
          <p:nvPr/>
        </p:nvSpPr>
        <p:spPr>
          <a:xfrm>
            <a:off x="3812814" y="2754684"/>
            <a:ext cx="468000" cy="369332"/>
          </a:xfrm>
          <a:prstGeom prst="rect">
            <a:avLst/>
          </a:prstGeom>
          <a:solidFill>
            <a:schemeClr val="accent1"/>
          </a:solidFill>
        </p:spPr>
        <p:txBody>
          <a:bodyPr wrap="square" lIns="0" tIns="0" rIns="0" bIns="0" rtlCol="0">
            <a:spAutoFit/>
          </a:bodyPr>
          <a:lstStyle/>
          <a:p>
            <a:r>
              <a:rPr lang="en-GB" sz="800" dirty="0"/>
              <a:t>Normal</a:t>
            </a:r>
          </a:p>
          <a:p>
            <a:r>
              <a:rPr lang="en-GB" sz="800" dirty="0"/>
              <a:t>Sus</a:t>
            </a:r>
          </a:p>
          <a:p>
            <a:r>
              <a:rPr lang="en-GB" sz="800" dirty="0"/>
              <a:t>Path</a:t>
            </a:r>
          </a:p>
        </p:txBody>
      </p:sp>
      <p:sp>
        <p:nvSpPr>
          <p:cNvPr id="18" name="TextBox 17">
            <a:extLst>
              <a:ext uri="{FF2B5EF4-FFF2-40B4-BE49-F238E27FC236}">
                <a16:creationId xmlns:a16="http://schemas.microsoft.com/office/drawing/2014/main" id="{DB3081FA-234B-34BC-4913-DF9A6EC363EB}"/>
              </a:ext>
            </a:extLst>
          </p:cNvPr>
          <p:cNvSpPr txBox="1"/>
          <p:nvPr/>
        </p:nvSpPr>
        <p:spPr>
          <a:xfrm>
            <a:off x="8308920" y="2746520"/>
            <a:ext cx="468000" cy="369332"/>
          </a:xfrm>
          <a:prstGeom prst="rect">
            <a:avLst/>
          </a:prstGeom>
          <a:solidFill>
            <a:schemeClr val="accent1"/>
          </a:solidFill>
        </p:spPr>
        <p:txBody>
          <a:bodyPr wrap="square" lIns="0" tIns="0" rIns="0" bIns="0" rtlCol="0">
            <a:spAutoFit/>
          </a:bodyPr>
          <a:lstStyle/>
          <a:p>
            <a:r>
              <a:rPr lang="en-GB" sz="800" dirty="0"/>
              <a:t>Normal</a:t>
            </a:r>
          </a:p>
          <a:p>
            <a:r>
              <a:rPr lang="en-GB" sz="800" dirty="0"/>
              <a:t>Sus</a:t>
            </a:r>
          </a:p>
          <a:p>
            <a:r>
              <a:rPr lang="en-GB" sz="800" dirty="0"/>
              <a:t>Path</a:t>
            </a:r>
          </a:p>
        </p:txBody>
      </p:sp>
    </p:spTree>
    <p:extLst>
      <p:ext uri="{BB962C8B-B14F-4D97-AF65-F5344CB8AC3E}">
        <p14:creationId xmlns:p14="http://schemas.microsoft.com/office/powerpoint/2010/main" val="2747858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19999" y="445025"/>
            <a:ext cx="45541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Kmeans</a:t>
            </a:r>
            <a:endParaRPr dirty="0"/>
          </a:p>
        </p:txBody>
      </p:sp>
      <p:sp>
        <p:nvSpPr>
          <p:cNvPr id="547" name="Google Shape;547;p31"/>
          <p:cNvSpPr txBox="1">
            <a:spLocks noGrp="1"/>
          </p:cNvSpPr>
          <p:nvPr>
            <p:ph type="body" idx="1"/>
          </p:nvPr>
        </p:nvSpPr>
        <p:spPr>
          <a:xfrm>
            <a:off x="719998" y="1048563"/>
            <a:ext cx="6146165" cy="2025300"/>
          </a:xfrm>
          <a:prstGeom prst="rect">
            <a:avLst/>
          </a:prstGeom>
        </p:spPr>
        <p:txBody>
          <a:bodyPr spcFirstLastPara="1" wrap="square" lIns="91425" tIns="91425" rIns="91425" bIns="91425" anchor="t" anchorCtr="0">
            <a:noAutofit/>
          </a:bodyPr>
          <a:lstStyle/>
          <a:p>
            <a:pPr marL="285750" indent="-285750"/>
            <a:r>
              <a:rPr lang="en-AU" sz="1600" dirty="0">
                <a:solidFill>
                  <a:schemeClr val="tx1"/>
                </a:solidFill>
              </a:rPr>
              <a:t>3 outcome variables: (NSP) Normal, Suspicious, Pathological</a:t>
            </a:r>
          </a:p>
          <a:p>
            <a:pPr marL="285750" indent="-285750"/>
            <a:r>
              <a:rPr lang="en-AU" sz="1600" dirty="0">
                <a:solidFill>
                  <a:schemeClr val="tx1"/>
                </a:solidFill>
              </a:rPr>
              <a:t>Normalised data – </a:t>
            </a:r>
            <a:r>
              <a:rPr lang="en-AU" sz="1600" dirty="0" err="1">
                <a:solidFill>
                  <a:schemeClr val="tx1"/>
                </a:solidFill>
              </a:rPr>
              <a:t>StandardScaler</a:t>
            </a:r>
            <a:r>
              <a:rPr lang="en-AU" sz="1600" dirty="0">
                <a:solidFill>
                  <a:schemeClr val="tx1"/>
                </a:solidFill>
              </a:rPr>
              <a:t>()</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A graph of different colored dots&#10;&#10;Description automatically generated">
            <a:extLst>
              <a:ext uri="{FF2B5EF4-FFF2-40B4-BE49-F238E27FC236}">
                <a16:creationId xmlns:a16="http://schemas.microsoft.com/office/drawing/2014/main" id="{DE2F1751-58A2-04ED-1118-F84ECE62987C}"/>
              </a:ext>
            </a:extLst>
          </p:cNvPr>
          <p:cNvPicPr>
            <a:picLocks noChangeAspect="1"/>
          </p:cNvPicPr>
          <p:nvPr/>
        </p:nvPicPr>
        <p:blipFill>
          <a:blip r:embed="rId3"/>
          <a:stretch>
            <a:fillRect/>
          </a:stretch>
        </p:blipFill>
        <p:spPr>
          <a:xfrm>
            <a:off x="4703103" y="2476082"/>
            <a:ext cx="3992575" cy="1698846"/>
          </a:xfrm>
          <a:prstGeom prst="rect">
            <a:avLst/>
          </a:prstGeom>
        </p:spPr>
      </p:pic>
      <p:sp>
        <p:nvSpPr>
          <p:cNvPr id="18" name="TextBox 17">
            <a:extLst>
              <a:ext uri="{FF2B5EF4-FFF2-40B4-BE49-F238E27FC236}">
                <a16:creationId xmlns:a16="http://schemas.microsoft.com/office/drawing/2014/main" id="{DB3081FA-234B-34BC-4913-DF9A6EC363EB}"/>
              </a:ext>
            </a:extLst>
          </p:cNvPr>
          <p:cNvSpPr txBox="1"/>
          <p:nvPr/>
        </p:nvSpPr>
        <p:spPr>
          <a:xfrm>
            <a:off x="8189588" y="3483510"/>
            <a:ext cx="468000" cy="369332"/>
          </a:xfrm>
          <a:prstGeom prst="rect">
            <a:avLst/>
          </a:prstGeom>
          <a:solidFill>
            <a:schemeClr val="accent1"/>
          </a:solidFill>
        </p:spPr>
        <p:txBody>
          <a:bodyPr wrap="square" lIns="0" tIns="0" rIns="0" bIns="0" rtlCol="0">
            <a:spAutoFit/>
          </a:bodyPr>
          <a:lstStyle/>
          <a:p>
            <a:r>
              <a:rPr lang="en-GB" sz="800" dirty="0"/>
              <a:t>Normal</a:t>
            </a:r>
          </a:p>
          <a:p>
            <a:r>
              <a:rPr lang="en-GB" sz="800" dirty="0"/>
              <a:t>Sus</a:t>
            </a:r>
          </a:p>
          <a:p>
            <a:r>
              <a:rPr lang="en-GB" sz="800" dirty="0"/>
              <a:t>Path</a:t>
            </a:r>
          </a:p>
        </p:txBody>
      </p:sp>
      <p:pic>
        <p:nvPicPr>
          <p:cNvPr id="11" name="Picture 10" descr="A graph of different colored dots&#10;&#10;Description automatically generated">
            <a:extLst>
              <a:ext uri="{FF2B5EF4-FFF2-40B4-BE49-F238E27FC236}">
                <a16:creationId xmlns:a16="http://schemas.microsoft.com/office/drawing/2014/main" id="{F249F11E-2469-8D68-AFF7-BE360116C71E}"/>
              </a:ext>
            </a:extLst>
          </p:cNvPr>
          <p:cNvPicPr>
            <a:picLocks noChangeAspect="1"/>
          </p:cNvPicPr>
          <p:nvPr/>
        </p:nvPicPr>
        <p:blipFill>
          <a:blip r:embed="rId4"/>
          <a:stretch>
            <a:fillRect/>
          </a:stretch>
        </p:blipFill>
        <p:spPr>
          <a:xfrm>
            <a:off x="454016" y="2476082"/>
            <a:ext cx="3992575" cy="1704566"/>
          </a:xfrm>
          <a:prstGeom prst="rect">
            <a:avLst/>
          </a:prstGeom>
        </p:spPr>
      </p:pic>
      <p:sp>
        <p:nvSpPr>
          <p:cNvPr id="17" name="TextBox 16">
            <a:extLst>
              <a:ext uri="{FF2B5EF4-FFF2-40B4-BE49-F238E27FC236}">
                <a16:creationId xmlns:a16="http://schemas.microsoft.com/office/drawing/2014/main" id="{82F0225A-8325-9CAF-C702-95DB7DBB3A2A}"/>
              </a:ext>
            </a:extLst>
          </p:cNvPr>
          <p:cNvSpPr txBox="1"/>
          <p:nvPr/>
        </p:nvSpPr>
        <p:spPr>
          <a:xfrm>
            <a:off x="3984473" y="3502709"/>
            <a:ext cx="468000" cy="369332"/>
          </a:xfrm>
          <a:prstGeom prst="rect">
            <a:avLst/>
          </a:prstGeom>
          <a:solidFill>
            <a:schemeClr val="accent1"/>
          </a:solidFill>
        </p:spPr>
        <p:txBody>
          <a:bodyPr wrap="square" lIns="0" tIns="0" rIns="0" bIns="0" rtlCol="0">
            <a:spAutoFit/>
          </a:bodyPr>
          <a:lstStyle/>
          <a:p>
            <a:r>
              <a:rPr lang="en-GB" sz="800" dirty="0"/>
              <a:t>Normal</a:t>
            </a:r>
          </a:p>
          <a:p>
            <a:r>
              <a:rPr lang="en-GB" sz="800" dirty="0"/>
              <a:t>Sus</a:t>
            </a:r>
          </a:p>
          <a:p>
            <a:r>
              <a:rPr lang="en-GB" sz="800" dirty="0"/>
              <a:t>Path</a:t>
            </a:r>
          </a:p>
        </p:txBody>
      </p:sp>
    </p:spTree>
    <p:extLst>
      <p:ext uri="{BB962C8B-B14F-4D97-AF65-F5344CB8AC3E}">
        <p14:creationId xmlns:p14="http://schemas.microsoft.com/office/powerpoint/2010/main" val="3031603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19999" y="445025"/>
            <a:ext cx="45541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Kmeans</a:t>
            </a:r>
            <a:endParaRPr dirty="0"/>
          </a:p>
        </p:txBody>
      </p:sp>
      <p:sp>
        <p:nvSpPr>
          <p:cNvPr id="547" name="Google Shape;547;p31"/>
          <p:cNvSpPr txBox="1">
            <a:spLocks noGrp="1"/>
          </p:cNvSpPr>
          <p:nvPr>
            <p:ph type="body" idx="1"/>
          </p:nvPr>
        </p:nvSpPr>
        <p:spPr>
          <a:xfrm>
            <a:off x="719998" y="1048563"/>
            <a:ext cx="6766652" cy="2025300"/>
          </a:xfrm>
          <a:prstGeom prst="rect">
            <a:avLst/>
          </a:prstGeom>
        </p:spPr>
        <p:txBody>
          <a:bodyPr spcFirstLastPara="1" wrap="square" lIns="91425" tIns="91425" rIns="91425" bIns="91425" anchor="t" anchorCtr="0">
            <a:noAutofit/>
          </a:bodyPr>
          <a:lstStyle/>
          <a:p>
            <a:pPr marL="285750" indent="-285750"/>
            <a:r>
              <a:rPr lang="en-AU" sz="1600" dirty="0">
                <a:solidFill>
                  <a:schemeClr val="tx1"/>
                </a:solidFill>
              </a:rPr>
              <a:t>2 outcome variables: Normal, Abnormal (Suspicious, Pathological)</a:t>
            </a:r>
          </a:p>
          <a:p>
            <a:pPr marL="285750" indent="-285750"/>
            <a:r>
              <a:rPr lang="en-AU" sz="1600" dirty="0">
                <a:solidFill>
                  <a:schemeClr val="tx1"/>
                </a:solidFill>
              </a:rPr>
              <a:t>Normalised data – </a:t>
            </a:r>
            <a:r>
              <a:rPr lang="en-AU" sz="1600" dirty="0" err="1">
                <a:solidFill>
                  <a:schemeClr val="tx1"/>
                </a:solidFill>
              </a:rPr>
              <a:t>StandardScaler</a:t>
            </a:r>
            <a:r>
              <a:rPr lang="en-AU" sz="1600" dirty="0">
                <a:solidFill>
                  <a:schemeClr val="tx1"/>
                </a:solidFill>
              </a:rPr>
              <a:t>()</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graph of different colored dots&#10;&#10;Description automatically generated">
            <a:extLst>
              <a:ext uri="{FF2B5EF4-FFF2-40B4-BE49-F238E27FC236}">
                <a16:creationId xmlns:a16="http://schemas.microsoft.com/office/drawing/2014/main" id="{B27C4145-ED10-E56B-9C6D-C662E0A430EC}"/>
              </a:ext>
            </a:extLst>
          </p:cNvPr>
          <p:cNvPicPr>
            <a:picLocks noChangeAspect="1"/>
          </p:cNvPicPr>
          <p:nvPr/>
        </p:nvPicPr>
        <p:blipFill>
          <a:blip r:embed="rId3"/>
          <a:stretch>
            <a:fillRect/>
          </a:stretch>
        </p:blipFill>
        <p:spPr>
          <a:xfrm>
            <a:off x="336970" y="2375875"/>
            <a:ext cx="4000431" cy="1696458"/>
          </a:xfrm>
          <a:prstGeom prst="rect">
            <a:avLst/>
          </a:prstGeom>
        </p:spPr>
      </p:pic>
      <p:pic>
        <p:nvPicPr>
          <p:cNvPr id="6" name="Picture 5" descr="A graph of red and blue dots&#10;&#10;Description automatically generated">
            <a:extLst>
              <a:ext uri="{FF2B5EF4-FFF2-40B4-BE49-F238E27FC236}">
                <a16:creationId xmlns:a16="http://schemas.microsoft.com/office/drawing/2014/main" id="{55646F61-E22B-6AC0-A762-DB9FE3238666}"/>
              </a:ext>
            </a:extLst>
          </p:cNvPr>
          <p:cNvPicPr>
            <a:picLocks noChangeAspect="1"/>
          </p:cNvPicPr>
          <p:nvPr/>
        </p:nvPicPr>
        <p:blipFill>
          <a:blip r:embed="rId4"/>
          <a:stretch>
            <a:fillRect/>
          </a:stretch>
        </p:blipFill>
        <p:spPr>
          <a:xfrm>
            <a:off x="4798863" y="2361938"/>
            <a:ext cx="4000431" cy="1702189"/>
          </a:xfrm>
          <a:prstGeom prst="rect">
            <a:avLst/>
          </a:prstGeom>
        </p:spPr>
      </p:pic>
      <p:sp>
        <p:nvSpPr>
          <p:cNvPr id="17" name="TextBox 16">
            <a:extLst>
              <a:ext uri="{FF2B5EF4-FFF2-40B4-BE49-F238E27FC236}">
                <a16:creationId xmlns:a16="http://schemas.microsoft.com/office/drawing/2014/main" id="{82F0225A-8325-9CAF-C702-95DB7DBB3A2A}"/>
              </a:ext>
            </a:extLst>
          </p:cNvPr>
          <p:cNvSpPr txBox="1"/>
          <p:nvPr/>
        </p:nvSpPr>
        <p:spPr>
          <a:xfrm>
            <a:off x="8294110" y="3523654"/>
            <a:ext cx="468000" cy="246221"/>
          </a:xfrm>
          <a:prstGeom prst="rect">
            <a:avLst/>
          </a:prstGeom>
          <a:solidFill>
            <a:schemeClr val="accent1"/>
          </a:solidFill>
        </p:spPr>
        <p:txBody>
          <a:bodyPr wrap="square" lIns="0" tIns="0" rIns="0" bIns="0" rtlCol="0">
            <a:spAutoFit/>
          </a:bodyPr>
          <a:lstStyle/>
          <a:p>
            <a:r>
              <a:rPr lang="en-GB" sz="800" dirty="0"/>
              <a:t>Normal</a:t>
            </a:r>
          </a:p>
          <a:p>
            <a:r>
              <a:rPr lang="en-GB" sz="800" dirty="0"/>
              <a:t>Abnormal</a:t>
            </a:r>
          </a:p>
        </p:txBody>
      </p:sp>
      <p:sp>
        <p:nvSpPr>
          <p:cNvPr id="7" name="TextBox 6">
            <a:extLst>
              <a:ext uri="{FF2B5EF4-FFF2-40B4-BE49-F238E27FC236}">
                <a16:creationId xmlns:a16="http://schemas.microsoft.com/office/drawing/2014/main" id="{6BA2E6F8-8790-CA7B-3CA4-6EF179468198}"/>
              </a:ext>
            </a:extLst>
          </p:cNvPr>
          <p:cNvSpPr txBox="1"/>
          <p:nvPr/>
        </p:nvSpPr>
        <p:spPr>
          <a:xfrm>
            <a:off x="3860162" y="3525872"/>
            <a:ext cx="468000" cy="246221"/>
          </a:xfrm>
          <a:prstGeom prst="rect">
            <a:avLst/>
          </a:prstGeom>
          <a:solidFill>
            <a:schemeClr val="accent1"/>
          </a:solidFill>
        </p:spPr>
        <p:txBody>
          <a:bodyPr wrap="square" lIns="0" tIns="0" rIns="0" bIns="0" rtlCol="0">
            <a:spAutoFit/>
          </a:bodyPr>
          <a:lstStyle/>
          <a:p>
            <a:r>
              <a:rPr lang="en-GB" sz="800" dirty="0"/>
              <a:t>Normal</a:t>
            </a:r>
          </a:p>
          <a:p>
            <a:r>
              <a:rPr lang="en-GB" sz="800" dirty="0"/>
              <a:t>Abnormal</a:t>
            </a:r>
          </a:p>
        </p:txBody>
      </p:sp>
    </p:spTree>
    <p:extLst>
      <p:ext uri="{BB962C8B-B14F-4D97-AF65-F5344CB8AC3E}">
        <p14:creationId xmlns:p14="http://schemas.microsoft.com/office/powerpoint/2010/main" val="40385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19999" y="445025"/>
            <a:ext cx="45541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Logistic Regression Model</a:t>
            </a:r>
            <a:endParaRPr dirty="0"/>
          </a:p>
        </p:txBody>
      </p:sp>
      <p:sp>
        <p:nvSpPr>
          <p:cNvPr id="547" name="Google Shape;547;p31"/>
          <p:cNvSpPr txBox="1">
            <a:spLocks noGrp="1"/>
          </p:cNvSpPr>
          <p:nvPr>
            <p:ph type="body" idx="1"/>
          </p:nvPr>
        </p:nvSpPr>
        <p:spPr>
          <a:xfrm>
            <a:off x="719999" y="1048563"/>
            <a:ext cx="6048194" cy="2025300"/>
          </a:xfrm>
          <a:prstGeom prst="rect">
            <a:avLst/>
          </a:prstGeom>
        </p:spPr>
        <p:txBody>
          <a:bodyPr spcFirstLastPara="1" wrap="square" lIns="91425" tIns="91425" rIns="91425" bIns="91425" anchor="t" anchorCtr="0">
            <a:noAutofit/>
          </a:bodyPr>
          <a:lstStyle/>
          <a:p>
            <a:pPr marL="285750" indent="-285750"/>
            <a:r>
              <a:rPr lang="en-AU" sz="1800" dirty="0" err="1">
                <a:solidFill>
                  <a:schemeClr val="dk1"/>
                </a:solidFill>
              </a:rPr>
              <a:t>Sklearn.LogisticRegression</a:t>
            </a:r>
            <a:r>
              <a:rPr lang="en-AU" sz="1800" dirty="0">
                <a:solidFill>
                  <a:schemeClr val="dk1"/>
                </a:solidFill>
              </a:rPr>
              <a:t>(solver=‘</a:t>
            </a:r>
            <a:r>
              <a:rPr lang="en-AU" sz="1800" dirty="0" err="1">
                <a:solidFill>
                  <a:schemeClr val="dk1"/>
                </a:solidFill>
              </a:rPr>
              <a:t>lbfgs</a:t>
            </a:r>
            <a:r>
              <a:rPr lang="en-AU" sz="1800" dirty="0">
                <a:solidFill>
                  <a:schemeClr val="dk1"/>
                </a:solidFill>
              </a:rPr>
              <a:t>’, </a:t>
            </a:r>
            <a:r>
              <a:rPr lang="en-AU" sz="1800" dirty="0" err="1">
                <a:solidFill>
                  <a:schemeClr val="dk1"/>
                </a:solidFill>
              </a:rPr>
              <a:t>max_iter</a:t>
            </a:r>
            <a:r>
              <a:rPr lang="en-AU" sz="1800" dirty="0">
                <a:solidFill>
                  <a:schemeClr val="dk1"/>
                </a:solidFill>
              </a:rPr>
              <a:t>=200)</a:t>
            </a:r>
          </a:p>
          <a:p>
            <a:pPr marL="285750" indent="-285750"/>
            <a:r>
              <a:rPr lang="en-AU" sz="1800" dirty="0">
                <a:solidFill>
                  <a:schemeClr val="dk1"/>
                </a:solidFill>
              </a:rPr>
              <a:t>Model score for train and test datasets:</a:t>
            </a:r>
          </a:p>
          <a:p>
            <a:pPr marL="742950" lvl="1" indent="-285750"/>
            <a:r>
              <a:rPr lang="en-AU" sz="1600" b="0" i="0" dirty="0">
                <a:solidFill>
                  <a:schemeClr val="tx1"/>
                </a:solidFill>
                <a:effectLst/>
                <a:latin typeface="Menlo" panose="020B0609030804020204" pitchFamily="49" charset="0"/>
              </a:rPr>
              <a:t>Training data score: 0.8782172002510985 Testing data score: 0.847457627118644</a:t>
            </a:r>
          </a:p>
          <a:p>
            <a:pPr marL="285750" indent="-285750"/>
            <a:r>
              <a:rPr lang="en-AU" sz="1600" dirty="0">
                <a:solidFill>
                  <a:schemeClr val="tx1"/>
                </a:solidFill>
                <a:latin typeface="Menlo" panose="020B0609030804020204" pitchFamily="49" charset="0"/>
              </a:rPr>
              <a:t>Predictions</a:t>
            </a:r>
          </a:p>
          <a:p>
            <a:pPr marL="285750" indent="-285750"/>
            <a:r>
              <a:rPr lang="en-AU" sz="1600" dirty="0">
                <a:solidFill>
                  <a:schemeClr val="tx1"/>
                </a:solidFill>
                <a:latin typeface="Menlo" panose="020B0609030804020204" pitchFamily="49" charset="0"/>
              </a:rPr>
              <a:t>Classification Report</a:t>
            </a:r>
            <a:endParaRPr lang="en-AU" sz="1600" dirty="0">
              <a:solidFill>
                <a:schemeClr val="tx1"/>
              </a:solidFill>
            </a:endParaRP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black screen&#10;&#10;Description automatically generated">
            <a:extLst>
              <a:ext uri="{FF2B5EF4-FFF2-40B4-BE49-F238E27FC236}">
                <a16:creationId xmlns:a16="http://schemas.microsoft.com/office/drawing/2014/main" id="{F1A42B58-DA34-AFED-71CB-B5DC1D598BC5}"/>
              </a:ext>
            </a:extLst>
          </p:cNvPr>
          <p:cNvPicPr>
            <a:picLocks noChangeAspect="1"/>
          </p:cNvPicPr>
          <p:nvPr/>
        </p:nvPicPr>
        <p:blipFill>
          <a:blip r:embed="rId3"/>
          <a:stretch>
            <a:fillRect/>
          </a:stretch>
        </p:blipFill>
        <p:spPr>
          <a:xfrm>
            <a:off x="7248520" y="1494037"/>
            <a:ext cx="1424388" cy="2025301"/>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48CE3C6C-EC21-5A42-D0CD-0F85B79C0A70}"/>
              </a:ext>
            </a:extLst>
          </p:cNvPr>
          <p:cNvPicPr>
            <a:picLocks noChangeAspect="1"/>
          </p:cNvPicPr>
          <p:nvPr/>
        </p:nvPicPr>
        <p:blipFill>
          <a:blip r:embed="rId4"/>
          <a:stretch>
            <a:fillRect/>
          </a:stretch>
        </p:blipFill>
        <p:spPr>
          <a:xfrm>
            <a:off x="1090375" y="3012703"/>
            <a:ext cx="3352800" cy="1320800"/>
          </a:xfrm>
          <a:prstGeom prst="rect">
            <a:avLst/>
          </a:prstGeom>
        </p:spPr>
      </p:pic>
    </p:spTree>
    <p:extLst>
      <p:ext uri="{BB962C8B-B14F-4D97-AF65-F5344CB8AC3E}">
        <p14:creationId xmlns:p14="http://schemas.microsoft.com/office/powerpoint/2010/main" val="2867350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19999" y="445025"/>
            <a:ext cx="45541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Logistic Regression Model</a:t>
            </a:r>
            <a:endParaRPr dirty="0"/>
          </a:p>
        </p:txBody>
      </p:sp>
      <p:sp>
        <p:nvSpPr>
          <p:cNvPr id="547" name="Google Shape;547;p31"/>
          <p:cNvSpPr txBox="1">
            <a:spLocks noGrp="1"/>
          </p:cNvSpPr>
          <p:nvPr>
            <p:ph type="body" idx="1"/>
          </p:nvPr>
        </p:nvSpPr>
        <p:spPr>
          <a:xfrm>
            <a:off x="719999" y="1048563"/>
            <a:ext cx="7333626" cy="2025300"/>
          </a:xfrm>
          <a:prstGeom prst="rect">
            <a:avLst/>
          </a:prstGeom>
        </p:spPr>
        <p:txBody>
          <a:bodyPr spcFirstLastPara="1" wrap="square" lIns="91425" tIns="91425" rIns="91425" bIns="91425" anchor="t" anchorCtr="0">
            <a:noAutofit/>
          </a:bodyPr>
          <a:lstStyle/>
          <a:p>
            <a:pPr marL="285750" indent="-285750"/>
            <a:r>
              <a:rPr lang="en-AU" sz="1800" dirty="0" err="1">
                <a:solidFill>
                  <a:schemeClr val="dk1"/>
                </a:solidFill>
              </a:rPr>
              <a:t>Train_Test_Split</a:t>
            </a:r>
            <a:r>
              <a:rPr lang="en-AU" sz="1800" dirty="0">
                <a:solidFill>
                  <a:schemeClr val="dk1"/>
                </a:solidFill>
              </a:rPr>
              <a:t> model</a:t>
            </a:r>
          </a:p>
          <a:p>
            <a:pPr marL="285750" indent="-285750"/>
            <a:r>
              <a:rPr lang="en-AU" sz="1800" dirty="0">
                <a:solidFill>
                  <a:schemeClr val="dk1"/>
                </a:solidFill>
              </a:rPr>
              <a:t>Initially used </a:t>
            </a:r>
            <a:r>
              <a:rPr lang="en-AU" sz="1800" b="1" dirty="0">
                <a:solidFill>
                  <a:schemeClr val="dk1"/>
                </a:solidFill>
              </a:rPr>
              <a:t>3 Outcome </a:t>
            </a:r>
            <a:r>
              <a:rPr lang="en-AU" sz="1800" dirty="0">
                <a:solidFill>
                  <a:schemeClr val="dk1"/>
                </a:solidFill>
              </a:rPr>
              <a:t>measures (Normal/Suspicious/Pathological)</a:t>
            </a:r>
          </a:p>
          <a:p>
            <a:pPr marL="285750" indent="-285750"/>
            <a:endParaRPr lang="en-AU" sz="1800" dirty="0">
              <a:solidFill>
                <a:schemeClr val="dk1"/>
              </a:solidFill>
            </a:endParaRPr>
          </a:p>
          <a:p>
            <a:pPr marL="285750" indent="-285750"/>
            <a:endParaRPr lang="en-AU" sz="1600" dirty="0">
              <a:solidFill>
                <a:schemeClr val="tx1"/>
              </a:solidFill>
            </a:endParaRP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black background with white numbers&#10;&#10;Description automatically generated">
            <a:extLst>
              <a:ext uri="{FF2B5EF4-FFF2-40B4-BE49-F238E27FC236}">
                <a16:creationId xmlns:a16="http://schemas.microsoft.com/office/drawing/2014/main" id="{01F2CF74-CA33-9EDF-8242-3EB5BBE42033}"/>
              </a:ext>
            </a:extLst>
          </p:cNvPr>
          <p:cNvPicPr>
            <a:picLocks noChangeAspect="1"/>
          </p:cNvPicPr>
          <p:nvPr/>
        </p:nvPicPr>
        <p:blipFill>
          <a:blip r:embed="rId3"/>
          <a:stretch>
            <a:fillRect/>
          </a:stretch>
        </p:blipFill>
        <p:spPr>
          <a:xfrm>
            <a:off x="3164338" y="1850120"/>
            <a:ext cx="1054100" cy="45085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3339245F-1C46-4918-F5B7-0B916071FE14}"/>
              </a:ext>
            </a:extLst>
          </p:cNvPr>
          <p:cNvPicPr>
            <a:picLocks noChangeAspect="1"/>
          </p:cNvPicPr>
          <p:nvPr/>
        </p:nvPicPr>
        <p:blipFill>
          <a:blip r:embed="rId4"/>
          <a:stretch>
            <a:fillRect/>
          </a:stretch>
        </p:blipFill>
        <p:spPr>
          <a:xfrm>
            <a:off x="4576350" y="1838763"/>
            <a:ext cx="3397250" cy="1289050"/>
          </a:xfrm>
          <a:prstGeom prst="rect">
            <a:avLst/>
          </a:prstGeom>
        </p:spPr>
      </p:pic>
      <p:pic>
        <p:nvPicPr>
          <p:cNvPr id="9" name="Picture 8" descr="A number on a black background&#10;&#10;Description automatically generated">
            <a:extLst>
              <a:ext uri="{FF2B5EF4-FFF2-40B4-BE49-F238E27FC236}">
                <a16:creationId xmlns:a16="http://schemas.microsoft.com/office/drawing/2014/main" id="{F6F19928-1FD1-8FCF-893B-9EE5FDF6BA2B}"/>
              </a:ext>
            </a:extLst>
          </p:cNvPr>
          <p:cNvPicPr>
            <a:picLocks noChangeAspect="1"/>
          </p:cNvPicPr>
          <p:nvPr/>
        </p:nvPicPr>
        <p:blipFill>
          <a:blip r:embed="rId5"/>
          <a:stretch>
            <a:fillRect/>
          </a:stretch>
        </p:blipFill>
        <p:spPr>
          <a:xfrm>
            <a:off x="3346263" y="3562418"/>
            <a:ext cx="868849" cy="489130"/>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26AFD717-209E-8B10-18D2-DA1D1E299B9F}"/>
              </a:ext>
            </a:extLst>
          </p:cNvPr>
          <p:cNvPicPr>
            <a:picLocks noChangeAspect="1"/>
          </p:cNvPicPr>
          <p:nvPr/>
        </p:nvPicPr>
        <p:blipFill>
          <a:blip r:embed="rId6"/>
          <a:stretch>
            <a:fillRect/>
          </a:stretch>
        </p:blipFill>
        <p:spPr>
          <a:xfrm>
            <a:off x="4579511" y="3562418"/>
            <a:ext cx="3406111" cy="1311477"/>
          </a:xfrm>
          <a:prstGeom prst="rect">
            <a:avLst/>
          </a:prstGeom>
        </p:spPr>
      </p:pic>
      <p:sp>
        <p:nvSpPr>
          <p:cNvPr id="12" name="TextBox 11">
            <a:extLst>
              <a:ext uri="{FF2B5EF4-FFF2-40B4-BE49-F238E27FC236}">
                <a16:creationId xmlns:a16="http://schemas.microsoft.com/office/drawing/2014/main" id="{8430E66F-AE6A-1D07-4498-B92D7B8F85A8}"/>
              </a:ext>
            </a:extLst>
          </p:cNvPr>
          <p:cNvSpPr txBox="1"/>
          <p:nvPr/>
        </p:nvSpPr>
        <p:spPr>
          <a:xfrm>
            <a:off x="1512675" y="1881479"/>
            <a:ext cx="1367682" cy="307777"/>
          </a:xfrm>
          <a:prstGeom prst="rect">
            <a:avLst/>
          </a:prstGeom>
          <a:noFill/>
        </p:spPr>
        <p:txBody>
          <a:bodyPr wrap="none" rtlCol="0">
            <a:spAutoFit/>
          </a:bodyPr>
          <a:lstStyle/>
          <a:p>
            <a:r>
              <a:rPr lang="en-GB" dirty="0"/>
              <a:t>Training Matrix</a:t>
            </a:r>
          </a:p>
        </p:txBody>
      </p:sp>
      <p:sp>
        <p:nvSpPr>
          <p:cNvPr id="13" name="TextBox 12">
            <a:extLst>
              <a:ext uri="{FF2B5EF4-FFF2-40B4-BE49-F238E27FC236}">
                <a16:creationId xmlns:a16="http://schemas.microsoft.com/office/drawing/2014/main" id="{E795FA8C-BC38-801E-6268-1C653BE6B420}"/>
              </a:ext>
            </a:extLst>
          </p:cNvPr>
          <p:cNvSpPr txBox="1"/>
          <p:nvPr/>
        </p:nvSpPr>
        <p:spPr>
          <a:xfrm>
            <a:off x="1512675" y="3593151"/>
            <a:ext cx="1308371" cy="307777"/>
          </a:xfrm>
          <a:prstGeom prst="rect">
            <a:avLst/>
          </a:prstGeom>
          <a:noFill/>
        </p:spPr>
        <p:txBody>
          <a:bodyPr wrap="none" rtlCol="0">
            <a:spAutoFit/>
          </a:bodyPr>
          <a:lstStyle/>
          <a:p>
            <a:r>
              <a:rPr lang="en-GB" dirty="0"/>
              <a:t>Testing Matrix</a:t>
            </a:r>
          </a:p>
        </p:txBody>
      </p:sp>
    </p:spTree>
    <p:extLst>
      <p:ext uri="{BB962C8B-B14F-4D97-AF65-F5344CB8AC3E}">
        <p14:creationId xmlns:p14="http://schemas.microsoft.com/office/powerpoint/2010/main" val="3733693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19999" y="445025"/>
            <a:ext cx="45541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Logistic Regression Model</a:t>
            </a:r>
            <a:endParaRPr dirty="0"/>
          </a:p>
        </p:txBody>
      </p:sp>
      <p:sp>
        <p:nvSpPr>
          <p:cNvPr id="547" name="Google Shape;547;p31"/>
          <p:cNvSpPr txBox="1">
            <a:spLocks noGrp="1"/>
          </p:cNvSpPr>
          <p:nvPr>
            <p:ph type="body" idx="1"/>
          </p:nvPr>
        </p:nvSpPr>
        <p:spPr>
          <a:xfrm>
            <a:off x="719999" y="1048563"/>
            <a:ext cx="7333626" cy="2025300"/>
          </a:xfrm>
          <a:prstGeom prst="rect">
            <a:avLst/>
          </a:prstGeom>
        </p:spPr>
        <p:txBody>
          <a:bodyPr spcFirstLastPara="1" wrap="square" lIns="91425" tIns="91425" rIns="91425" bIns="91425" anchor="t" anchorCtr="0">
            <a:noAutofit/>
          </a:bodyPr>
          <a:lstStyle/>
          <a:p>
            <a:pPr marL="285750" indent="-285750"/>
            <a:r>
              <a:rPr lang="en-AU" sz="1800" dirty="0" err="1">
                <a:solidFill>
                  <a:schemeClr val="dk1"/>
                </a:solidFill>
              </a:rPr>
              <a:t>Train_Test_Split</a:t>
            </a:r>
            <a:r>
              <a:rPr lang="en-AU" sz="1800" dirty="0">
                <a:solidFill>
                  <a:schemeClr val="dk1"/>
                </a:solidFill>
              </a:rPr>
              <a:t> model</a:t>
            </a:r>
          </a:p>
          <a:p>
            <a:pPr marL="285750" indent="-285750"/>
            <a:r>
              <a:rPr lang="en-AU" sz="1800" dirty="0">
                <a:solidFill>
                  <a:schemeClr val="dk1"/>
                </a:solidFill>
              </a:rPr>
              <a:t>Re-ran model using </a:t>
            </a:r>
            <a:r>
              <a:rPr lang="en-AU" sz="1800" b="1" dirty="0">
                <a:solidFill>
                  <a:schemeClr val="dk1"/>
                </a:solidFill>
              </a:rPr>
              <a:t>2 Outcome </a:t>
            </a:r>
            <a:r>
              <a:rPr lang="en-AU" sz="1800" dirty="0">
                <a:solidFill>
                  <a:schemeClr val="dk1"/>
                </a:solidFill>
              </a:rPr>
              <a:t>measures (Normal/Abnormal)</a:t>
            </a:r>
          </a:p>
          <a:p>
            <a:pPr marL="285750" indent="-285750"/>
            <a:endParaRPr lang="en-AU" sz="1800" dirty="0">
              <a:solidFill>
                <a:schemeClr val="dk1"/>
              </a:solidFill>
            </a:endParaRPr>
          </a:p>
          <a:p>
            <a:pPr marL="285750" indent="-285750"/>
            <a:endParaRPr lang="en-AU" sz="1800" dirty="0">
              <a:solidFill>
                <a:schemeClr val="dk1"/>
              </a:solidFill>
            </a:endParaRPr>
          </a:p>
          <a:p>
            <a:pPr marL="285750" indent="-285750"/>
            <a:endParaRPr lang="en-AU" sz="1800" dirty="0">
              <a:solidFill>
                <a:schemeClr val="dk1"/>
              </a:solidFill>
            </a:endParaRPr>
          </a:p>
          <a:p>
            <a:pPr marL="285750" indent="-285750"/>
            <a:endParaRPr lang="en-AU" sz="1800" dirty="0">
              <a:solidFill>
                <a:schemeClr val="dk1"/>
              </a:solidFill>
            </a:endParaRPr>
          </a:p>
          <a:p>
            <a:pPr marL="285750" indent="-285750"/>
            <a:endParaRPr lang="en-AU" sz="1800" dirty="0">
              <a:solidFill>
                <a:schemeClr val="dk1"/>
              </a:solidFill>
            </a:endParaRPr>
          </a:p>
          <a:p>
            <a:pPr marL="285750" indent="-285750"/>
            <a:r>
              <a:rPr lang="en-AU" sz="1800" dirty="0">
                <a:solidFill>
                  <a:schemeClr val="dk1"/>
                </a:solidFill>
              </a:rPr>
              <a:t>Support Vector Machine:</a:t>
            </a:r>
          </a:p>
          <a:p>
            <a:pPr marL="285750" indent="-285750"/>
            <a:endParaRPr lang="en-AU" sz="1800" dirty="0">
              <a:solidFill>
                <a:schemeClr val="dk1"/>
              </a:solidFill>
            </a:endParaRPr>
          </a:p>
          <a:p>
            <a:pPr marL="285750" indent="-285750"/>
            <a:endParaRPr lang="en-AU" sz="1600" dirty="0">
              <a:solidFill>
                <a:schemeClr val="tx1"/>
              </a:solidFill>
            </a:endParaRP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black screen&#10;&#10;Description automatically generated">
            <a:extLst>
              <a:ext uri="{FF2B5EF4-FFF2-40B4-BE49-F238E27FC236}">
                <a16:creationId xmlns:a16="http://schemas.microsoft.com/office/drawing/2014/main" id="{2B228844-86DA-69AA-D0AE-D9BEEBA79A91}"/>
              </a:ext>
            </a:extLst>
          </p:cNvPr>
          <p:cNvPicPr>
            <a:picLocks noChangeAspect="1"/>
          </p:cNvPicPr>
          <p:nvPr/>
        </p:nvPicPr>
        <p:blipFill>
          <a:blip r:embed="rId3"/>
          <a:stretch>
            <a:fillRect/>
          </a:stretch>
        </p:blipFill>
        <p:spPr>
          <a:xfrm>
            <a:off x="1090375" y="1759688"/>
            <a:ext cx="2981928" cy="99959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7A77828-1777-DE21-B0D7-CF121C48415D}"/>
              </a:ext>
            </a:extLst>
          </p:cNvPr>
          <p:cNvPicPr>
            <a:picLocks noChangeAspect="1"/>
          </p:cNvPicPr>
          <p:nvPr/>
        </p:nvPicPr>
        <p:blipFill>
          <a:blip r:embed="rId4"/>
          <a:stretch>
            <a:fillRect/>
          </a:stretch>
        </p:blipFill>
        <p:spPr>
          <a:xfrm>
            <a:off x="1077827" y="3496304"/>
            <a:ext cx="2996703" cy="1173708"/>
          </a:xfrm>
          <a:prstGeom prst="rect">
            <a:avLst/>
          </a:prstGeom>
        </p:spPr>
      </p:pic>
    </p:spTree>
    <p:extLst>
      <p:ext uri="{BB962C8B-B14F-4D97-AF65-F5344CB8AC3E}">
        <p14:creationId xmlns:p14="http://schemas.microsoft.com/office/powerpoint/2010/main" val="1457396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19999" y="445025"/>
            <a:ext cx="455412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Logistic Regression Model</a:t>
            </a:r>
            <a:endParaRPr dirty="0"/>
          </a:p>
        </p:txBody>
      </p:sp>
      <p:sp>
        <p:nvSpPr>
          <p:cNvPr id="547" name="Google Shape;547;p31"/>
          <p:cNvSpPr txBox="1">
            <a:spLocks noGrp="1"/>
          </p:cNvSpPr>
          <p:nvPr>
            <p:ph type="body" idx="1"/>
          </p:nvPr>
        </p:nvSpPr>
        <p:spPr>
          <a:xfrm>
            <a:off x="719999" y="1048563"/>
            <a:ext cx="7333626" cy="2025300"/>
          </a:xfrm>
          <a:prstGeom prst="rect">
            <a:avLst/>
          </a:prstGeom>
        </p:spPr>
        <p:txBody>
          <a:bodyPr spcFirstLastPara="1" wrap="square" lIns="91425" tIns="91425" rIns="91425" bIns="91425" anchor="t" anchorCtr="0">
            <a:noAutofit/>
          </a:bodyPr>
          <a:lstStyle/>
          <a:p>
            <a:pPr marL="285750" indent="-285750"/>
            <a:r>
              <a:rPr lang="en-AU" sz="1800" dirty="0">
                <a:solidFill>
                  <a:schemeClr val="dk1"/>
                </a:solidFill>
              </a:rPr>
              <a:t>'Real World Data’</a:t>
            </a:r>
          </a:p>
          <a:p>
            <a:pPr marL="285750" indent="-285750"/>
            <a:endParaRPr lang="en-AU" sz="1800" dirty="0">
              <a:solidFill>
                <a:schemeClr val="dk1"/>
              </a:solidFill>
            </a:endParaRPr>
          </a:p>
          <a:p>
            <a:pPr marL="285750" indent="-285750"/>
            <a:endParaRPr lang="en-AU" sz="1600" dirty="0">
              <a:solidFill>
                <a:schemeClr val="tx1"/>
              </a:solidFill>
            </a:endParaRP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A graph of red and blue dots&#10;&#10;Description automatically generated">
            <a:extLst>
              <a:ext uri="{FF2B5EF4-FFF2-40B4-BE49-F238E27FC236}">
                <a16:creationId xmlns:a16="http://schemas.microsoft.com/office/drawing/2014/main" id="{A8A7D73B-5021-04B9-EAF2-F589027E0893}"/>
              </a:ext>
            </a:extLst>
          </p:cNvPr>
          <p:cNvPicPr>
            <a:picLocks noChangeAspect="1"/>
          </p:cNvPicPr>
          <p:nvPr/>
        </p:nvPicPr>
        <p:blipFill>
          <a:blip r:embed="rId3"/>
          <a:stretch>
            <a:fillRect/>
          </a:stretch>
        </p:blipFill>
        <p:spPr>
          <a:xfrm>
            <a:off x="395543" y="1899357"/>
            <a:ext cx="3858968" cy="1643532"/>
          </a:xfrm>
          <a:prstGeom prst="rect">
            <a:avLst/>
          </a:prstGeom>
        </p:spPr>
      </p:pic>
      <p:pic>
        <p:nvPicPr>
          <p:cNvPr id="8" name="Picture 7" descr="A graph of a number of dots&#10;&#10;Description automatically generated with medium confidence">
            <a:extLst>
              <a:ext uri="{FF2B5EF4-FFF2-40B4-BE49-F238E27FC236}">
                <a16:creationId xmlns:a16="http://schemas.microsoft.com/office/drawing/2014/main" id="{166A97C5-A10A-256D-97E9-CFA4961EAD8E}"/>
              </a:ext>
            </a:extLst>
          </p:cNvPr>
          <p:cNvPicPr>
            <a:picLocks noChangeAspect="1"/>
          </p:cNvPicPr>
          <p:nvPr/>
        </p:nvPicPr>
        <p:blipFill>
          <a:blip r:embed="rId4"/>
          <a:stretch>
            <a:fillRect/>
          </a:stretch>
        </p:blipFill>
        <p:spPr>
          <a:xfrm>
            <a:off x="4906225" y="1930412"/>
            <a:ext cx="3799114" cy="1615715"/>
          </a:xfrm>
          <a:prstGeom prst="rect">
            <a:avLst/>
          </a:prstGeom>
        </p:spPr>
      </p:pic>
      <p:sp>
        <p:nvSpPr>
          <p:cNvPr id="9" name="TextBox 8">
            <a:extLst>
              <a:ext uri="{FF2B5EF4-FFF2-40B4-BE49-F238E27FC236}">
                <a16:creationId xmlns:a16="http://schemas.microsoft.com/office/drawing/2014/main" id="{D20074CC-1983-3048-6BE3-42F7F11CCD8F}"/>
              </a:ext>
            </a:extLst>
          </p:cNvPr>
          <p:cNvSpPr txBox="1"/>
          <p:nvPr/>
        </p:nvSpPr>
        <p:spPr>
          <a:xfrm>
            <a:off x="325125" y="1615214"/>
            <a:ext cx="683200" cy="307777"/>
          </a:xfrm>
          <a:prstGeom prst="rect">
            <a:avLst/>
          </a:prstGeom>
          <a:noFill/>
        </p:spPr>
        <p:txBody>
          <a:bodyPr wrap="none" rtlCol="0">
            <a:spAutoFit/>
          </a:bodyPr>
          <a:lstStyle/>
          <a:p>
            <a:r>
              <a:rPr lang="en-GB" dirty="0"/>
              <a:t>Actual</a:t>
            </a:r>
          </a:p>
        </p:txBody>
      </p:sp>
      <p:sp>
        <p:nvSpPr>
          <p:cNvPr id="10" name="TextBox 9">
            <a:extLst>
              <a:ext uri="{FF2B5EF4-FFF2-40B4-BE49-F238E27FC236}">
                <a16:creationId xmlns:a16="http://schemas.microsoft.com/office/drawing/2014/main" id="{AE92B42A-FA9C-A563-4B85-DD408931D004}"/>
              </a:ext>
            </a:extLst>
          </p:cNvPr>
          <p:cNvSpPr txBox="1"/>
          <p:nvPr/>
        </p:nvSpPr>
        <p:spPr>
          <a:xfrm>
            <a:off x="4889491" y="1615214"/>
            <a:ext cx="941283" cy="307777"/>
          </a:xfrm>
          <a:prstGeom prst="rect">
            <a:avLst/>
          </a:prstGeom>
          <a:noFill/>
        </p:spPr>
        <p:txBody>
          <a:bodyPr wrap="none" rtlCol="0">
            <a:spAutoFit/>
          </a:bodyPr>
          <a:lstStyle/>
          <a:p>
            <a:r>
              <a:rPr lang="en-GB" dirty="0"/>
              <a:t>Predicted</a:t>
            </a:r>
          </a:p>
        </p:txBody>
      </p:sp>
    </p:spTree>
    <p:extLst>
      <p:ext uri="{BB962C8B-B14F-4D97-AF65-F5344CB8AC3E}">
        <p14:creationId xmlns:p14="http://schemas.microsoft.com/office/powerpoint/2010/main" val="1100027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0"/>
          <p:cNvSpPr/>
          <p:nvPr/>
        </p:nvSpPr>
        <p:spPr>
          <a:xfrm>
            <a:off x="-339400" y="38879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txBox="1">
            <a:spLocks noGrp="1"/>
          </p:cNvSpPr>
          <p:nvPr>
            <p:ph type="title"/>
          </p:nvPr>
        </p:nvSpPr>
        <p:spPr>
          <a:xfrm>
            <a:off x="4504375" y="2346400"/>
            <a:ext cx="39435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CTGs and their role</a:t>
            </a:r>
            <a:endParaRPr sz="3200" dirty="0"/>
          </a:p>
        </p:txBody>
      </p:sp>
      <p:sp>
        <p:nvSpPr>
          <p:cNvPr id="501" name="Google Shape;501;p30"/>
          <p:cNvSpPr txBox="1">
            <a:spLocks noGrp="1"/>
          </p:cNvSpPr>
          <p:nvPr>
            <p:ph type="title" idx="2"/>
          </p:nvPr>
        </p:nvSpPr>
        <p:spPr>
          <a:xfrm>
            <a:off x="4504374" y="1071150"/>
            <a:ext cx="129292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3" name="Google Shape;503;p30"/>
          <p:cNvSpPr/>
          <p:nvPr/>
        </p:nvSpPr>
        <p:spPr>
          <a:xfrm>
            <a:off x="6001250" y="-159175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0"/>
          <p:cNvGrpSpPr/>
          <p:nvPr/>
        </p:nvGrpSpPr>
        <p:grpSpPr>
          <a:xfrm>
            <a:off x="2920375" y="17813"/>
            <a:ext cx="1060257" cy="1053335"/>
            <a:chOff x="7992975" y="4081838"/>
            <a:chExt cx="1060257" cy="1053335"/>
          </a:xfrm>
        </p:grpSpPr>
        <p:sp>
          <p:nvSpPr>
            <p:cNvPr id="505" name="Google Shape;505;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0"/>
          <p:cNvSpPr/>
          <p:nvPr/>
        </p:nvSpPr>
        <p:spPr>
          <a:xfrm>
            <a:off x="8353075" y="18168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0"/>
          <p:cNvGrpSpPr/>
          <p:nvPr/>
        </p:nvGrpSpPr>
        <p:grpSpPr>
          <a:xfrm>
            <a:off x="7801664" y="3806550"/>
            <a:ext cx="744088" cy="739231"/>
            <a:chOff x="7992975" y="4081838"/>
            <a:chExt cx="1060257" cy="1053335"/>
          </a:xfrm>
        </p:grpSpPr>
        <p:sp>
          <p:nvSpPr>
            <p:cNvPr id="523" name="Google Shape;523;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30"/>
          <p:cNvSpPr/>
          <p:nvPr/>
        </p:nvSpPr>
        <p:spPr>
          <a:xfrm>
            <a:off x="4125000" y="43860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Placeholder 9" descr="A pregnant person with a pair of headphones on her belly&#10;&#10;Description automatically generated">
            <a:extLst>
              <a:ext uri="{FF2B5EF4-FFF2-40B4-BE49-F238E27FC236}">
                <a16:creationId xmlns:a16="http://schemas.microsoft.com/office/drawing/2014/main" id="{EE69B576-A8C7-53DB-6C18-8596723E9ECB}"/>
              </a:ext>
            </a:extLst>
          </p:cNvPr>
          <p:cNvPicPr>
            <a:picLocks noGrp="1" noChangeAspect="1"/>
          </p:cNvPicPr>
          <p:nvPr>
            <p:ph type="pic" idx="3"/>
          </p:nvPr>
        </p:nvPicPr>
        <p:blipFill>
          <a:blip r:embed="rId3"/>
          <a:srcRect l="16234" r="16234"/>
          <a:stretch>
            <a:fillRect/>
          </a:stretch>
        </p:blipFill>
        <p:spPr>
          <a:xfrm>
            <a:off x="334191" y="722229"/>
            <a:ext cx="3312790" cy="3271350"/>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0"/>
          <p:cNvSpPr/>
          <p:nvPr/>
        </p:nvSpPr>
        <p:spPr>
          <a:xfrm>
            <a:off x="-339400" y="38879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txBox="1">
            <a:spLocks noGrp="1"/>
          </p:cNvSpPr>
          <p:nvPr>
            <p:ph type="title"/>
          </p:nvPr>
        </p:nvSpPr>
        <p:spPr>
          <a:xfrm>
            <a:off x="4504375" y="2346400"/>
            <a:ext cx="3943500" cy="545182"/>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 sz="3200" dirty="0"/>
              <a:t>Conclusions</a:t>
            </a:r>
            <a:br>
              <a:rPr lang="en" sz="3200" dirty="0"/>
            </a:br>
            <a:endParaRPr sz="1800" dirty="0"/>
          </a:p>
        </p:txBody>
      </p:sp>
      <p:sp>
        <p:nvSpPr>
          <p:cNvPr id="501" name="Google Shape;501;p30"/>
          <p:cNvSpPr txBox="1">
            <a:spLocks noGrp="1"/>
          </p:cNvSpPr>
          <p:nvPr>
            <p:ph type="title" idx="2"/>
          </p:nvPr>
        </p:nvSpPr>
        <p:spPr>
          <a:xfrm>
            <a:off x="4504374" y="1071150"/>
            <a:ext cx="12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503" name="Google Shape;503;p30"/>
          <p:cNvSpPr/>
          <p:nvPr/>
        </p:nvSpPr>
        <p:spPr>
          <a:xfrm>
            <a:off x="6001250" y="-159175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0"/>
          <p:cNvGrpSpPr/>
          <p:nvPr/>
        </p:nvGrpSpPr>
        <p:grpSpPr>
          <a:xfrm>
            <a:off x="2920375" y="17813"/>
            <a:ext cx="1060257" cy="1053335"/>
            <a:chOff x="7992975" y="4081838"/>
            <a:chExt cx="1060257" cy="1053335"/>
          </a:xfrm>
        </p:grpSpPr>
        <p:sp>
          <p:nvSpPr>
            <p:cNvPr id="505" name="Google Shape;505;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0"/>
          <p:cNvSpPr/>
          <p:nvPr/>
        </p:nvSpPr>
        <p:spPr>
          <a:xfrm>
            <a:off x="8353075" y="18168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0"/>
          <p:cNvGrpSpPr/>
          <p:nvPr/>
        </p:nvGrpSpPr>
        <p:grpSpPr>
          <a:xfrm>
            <a:off x="7801664" y="3806550"/>
            <a:ext cx="744088" cy="739231"/>
            <a:chOff x="7992975" y="4081838"/>
            <a:chExt cx="1060257" cy="1053335"/>
          </a:xfrm>
        </p:grpSpPr>
        <p:sp>
          <p:nvSpPr>
            <p:cNvPr id="523" name="Google Shape;523;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Placeholder 4" descr="A monitor with a screen and a patient in the background&#10;&#10;Description automatically generated">
            <a:extLst>
              <a:ext uri="{FF2B5EF4-FFF2-40B4-BE49-F238E27FC236}">
                <a16:creationId xmlns:a16="http://schemas.microsoft.com/office/drawing/2014/main" id="{CE566EB0-A8E3-AB01-9FD1-A43A69BA2CCC}"/>
              </a:ext>
            </a:extLst>
          </p:cNvPr>
          <p:cNvPicPr>
            <a:picLocks noGrp="1" noChangeAspect="1"/>
          </p:cNvPicPr>
          <p:nvPr>
            <p:ph type="pic" idx="3"/>
          </p:nvPr>
        </p:nvPicPr>
        <p:blipFill>
          <a:blip r:embed="rId3"/>
          <a:srcRect l="11599" r="11599"/>
          <a:stretch>
            <a:fillRect/>
          </a:stretch>
        </p:blipFill>
        <p:spPr>
          <a:xfrm>
            <a:off x="629617" y="1169964"/>
            <a:ext cx="1925804" cy="1901714"/>
          </a:xfrm>
        </p:spPr>
      </p:pic>
      <p:sp>
        <p:nvSpPr>
          <p:cNvPr id="6" name="Google Shape;547;p31">
            <a:extLst>
              <a:ext uri="{FF2B5EF4-FFF2-40B4-BE49-F238E27FC236}">
                <a16:creationId xmlns:a16="http://schemas.microsoft.com/office/drawing/2014/main" id="{78FB7F09-78F8-ACEB-1A89-E6185CC2331C}"/>
              </a:ext>
            </a:extLst>
          </p:cNvPr>
          <p:cNvSpPr txBox="1">
            <a:spLocks/>
          </p:cNvSpPr>
          <p:nvPr/>
        </p:nvSpPr>
        <p:spPr>
          <a:xfrm>
            <a:off x="3011648" y="2891582"/>
            <a:ext cx="6074558" cy="17981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 sz="1800" dirty="0">
                <a:solidFill>
                  <a:schemeClr val="tx1"/>
                </a:solidFill>
              </a:rPr>
              <a:t>Short term variability and duration of abnormal variability most important factors in predicting outcome</a:t>
            </a:r>
          </a:p>
          <a:p>
            <a:pPr marL="285750" indent="-285750">
              <a:buFont typeface="Arial" panose="020B0604020202020204" pitchFamily="34" charset="0"/>
              <a:buChar char="•"/>
            </a:pPr>
            <a:r>
              <a:rPr lang="en" sz="1800" dirty="0">
                <a:solidFill>
                  <a:schemeClr val="tx1"/>
                </a:solidFill>
              </a:rPr>
              <a:t>Models tested sensitive to normal data more so than abnormal</a:t>
            </a:r>
          </a:p>
          <a:p>
            <a:pPr marL="285750" indent="-285750">
              <a:buFont typeface="Arial" panose="020B0604020202020204" pitchFamily="34" charset="0"/>
              <a:buChar char="•"/>
            </a:pPr>
            <a:r>
              <a:rPr lang="en" sz="1800" dirty="0">
                <a:solidFill>
                  <a:schemeClr val="tx1"/>
                </a:solidFill>
              </a:rPr>
              <a:t>Overall accuracy 50-80%</a:t>
            </a:r>
            <a:endParaRPr lang="en-GB" sz="1800" dirty="0">
              <a:solidFill>
                <a:schemeClr val="tx1"/>
              </a:solidFill>
            </a:endParaRPr>
          </a:p>
          <a:p>
            <a:pPr marL="285750" indent="-285750"/>
            <a:endParaRPr lang="en-AU" sz="1600" dirty="0">
              <a:solidFill>
                <a:schemeClr val="tx1"/>
              </a:solidFill>
            </a:endParaRPr>
          </a:p>
        </p:txBody>
      </p:sp>
    </p:spTree>
    <p:extLst>
      <p:ext uri="{BB962C8B-B14F-4D97-AF65-F5344CB8AC3E}">
        <p14:creationId xmlns:p14="http://schemas.microsoft.com/office/powerpoint/2010/main" val="792718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6"/>
          <p:cNvSpPr/>
          <p:nvPr/>
        </p:nvSpPr>
        <p:spPr>
          <a:xfrm>
            <a:off x="128700" y="44704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txBox="1">
            <a:spLocks noGrp="1"/>
          </p:cNvSpPr>
          <p:nvPr>
            <p:ph type="ctrTitle"/>
          </p:nvPr>
        </p:nvSpPr>
        <p:spPr>
          <a:xfrm>
            <a:off x="4704250" y="592800"/>
            <a:ext cx="3513600" cy="9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036" name="Google Shape;1036;p46"/>
          <p:cNvSpPr txBox="1"/>
          <p:nvPr/>
        </p:nvSpPr>
        <p:spPr>
          <a:xfrm>
            <a:off x="4704250" y="4052575"/>
            <a:ext cx="3513600" cy="276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dirty="0">
                <a:solidFill>
                  <a:schemeClr val="dk1"/>
                </a:solidFill>
                <a:latin typeface="Assistant Medium"/>
                <a:ea typeface="Assistant Medium"/>
                <a:cs typeface="Assistant Medium"/>
                <a:sym typeface="Assistant Medium"/>
              </a:rPr>
              <a:t>Please keep this slide for attribution</a:t>
            </a:r>
            <a:endParaRPr sz="1000" dirty="0">
              <a:solidFill>
                <a:schemeClr val="dk1"/>
              </a:solidFill>
              <a:latin typeface="Assistant Medium"/>
              <a:ea typeface="Assistant Medium"/>
              <a:cs typeface="Assistant Medium"/>
              <a:sym typeface="Assistant Medium"/>
            </a:endParaRPr>
          </a:p>
        </p:txBody>
      </p:sp>
      <p:sp>
        <p:nvSpPr>
          <p:cNvPr id="1037" name="Google Shape;1037;p46"/>
          <p:cNvSpPr/>
          <p:nvPr/>
        </p:nvSpPr>
        <p:spPr>
          <a:xfrm>
            <a:off x="5390450" y="2806600"/>
            <a:ext cx="437400" cy="43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a:off x="6258325" y="2806600"/>
            <a:ext cx="437400" cy="43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7126200" y="2806600"/>
            <a:ext cx="437400" cy="43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6"/>
          <p:cNvGrpSpPr/>
          <p:nvPr/>
        </p:nvGrpSpPr>
        <p:grpSpPr>
          <a:xfrm>
            <a:off x="5477599" y="2886099"/>
            <a:ext cx="276012" cy="275991"/>
            <a:chOff x="3368074" y="3882537"/>
            <a:chExt cx="215298" cy="215298"/>
          </a:xfrm>
        </p:grpSpPr>
        <p:sp>
          <p:nvSpPr>
            <p:cNvPr id="1041" name="Google Shape;1041;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46"/>
          <p:cNvGrpSpPr/>
          <p:nvPr/>
        </p:nvGrpSpPr>
        <p:grpSpPr>
          <a:xfrm>
            <a:off x="6343631" y="2904807"/>
            <a:ext cx="266790" cy="238574"/>
            <a:chOff x="3824739" y="3890112"/>
            <a:chExt cx="208105" cy="186110"/>
          </a:xfrm>
        </p:grpSpPr>
        <p:sp>
          <p:nvSpPr>
            <p:cNvPr id="1045" name="Google Shape;1045;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46"/>
          <p:cNvSpPr/>
          <p:nvPr/>
        </p:nvSpPr>
        <p:spPr>
          <a:xfrm>
            <a:off x="7207515" y="2905045"/>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6"/>
          <p:cNvSpPr/>
          <p:nvPr/>
        </p:nvSpPr>
        <p:spPr>
          <a:xfrm>
            <a:off x="7874675" y="-151515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 name="Google Shape;1051;p46"/>
          <p:cNvGrpSpPr/>
          <p:nvPr/>
        </p:nvGrpSpPr>
        <p:grpSpPr>
          <a:xfrm>
            <a:off x="2721750" y="218313"/>
            <a:ext cx="1060257" cy="1053335"/>
            <a:chOff x="3319375" y="-61950"/>
            <a:chExt cx="1060257" cy="1053335"/>
          </a:xfrm>
        </p:grpSpPr>
        <p:sp>
          <p:nvSpPr>
            <p:cNvPr id="1052" name="Google Shape;1052;p46"/>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6"/>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6"/>
          <p:cNvGrpSpPr/>
          <p:nvPr/>
        </p:nvGrpSpPr>
        <p:grpSpPr>
          <a:xfrm>
            <a:off x="8113215" y="1114065"/>
            <a:ext cx="1250467" cy="1242304"/>
            <a:chOff x="7992975" y="4081838"/>
            <a:chExt cx="1060257" cy="1053335"/>
          </a:xfrm>
        </p:grpSpPr>
        <p:sp>
          <p:nvSpPr>
            <p:cNvPr id="1069" name="Google Shape;1069;p46"/>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6"/>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6"/>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46"/>
          <p:cNvSpPr/>
          <p:nvPr/>
        </p:nvSpPr>
        <p:spPr>
          <a:xfrm>
            <a:off x="5212875" y="4531863"/>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4352825" y="2496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descr="A baby in an incubator&#10;&#10;Description automatically generated">
            <a:extLst>
              <a:ext uri="{FF2B5EF4-FFF2-40B4-BE49-F238E27FC236}">
                <a16:creationId xmlns:a16="http://schemas.microsoft.com/office/drawing/2014/main" id="{58076B22-9A58-FC5F-62BA-427380A83511}"/>
              </a:ext>
            </a:extLst>
          </p:cNvPr>
          <p:cNvPicPr>
            <a:picLocks noChangeAspect="1"/>
          </p:cNvPicPr>
          <p:nvPr/>
        </p:nvPicPr>
        <p:blipFill>
          <a:blip r:embed="rId3"/>
          <a:stretch>
            <a:fillRect/>
          </a:stretch>
        </p:blipFill>
        <p:spPr>
          <a:xfrm>
            <a:off x="257557" y="495932"/>
            <a:ext cx="3266445" cy="2034553"/>
          </a:xfrm>
          <a:prstGeom prst="rect">
            <a:avLst/>
          </a:prstGeom>
        </p:spPr>
      </p:pic>
      <p:pic>
        <p:nvPicPr>
          <p:cNvPr id="21" name="Picture 20" descr="A baby with mouth open&#10;&#10;Description automatically generated">
            <a:extLst>
              <a:ext uri="{FF2B5EF4-FFF2-40B4-BE49-F238E27FC236}">
                <a16:creationId xmlns:a16="http://schemas.microsoft.com/office/drawing/2014/main" id="{B22E885D-44AB-D31C-E89A-D298477D58CA}"/>
              </a:ext>
            </a:extLst>
          </p:cNvPr>
          <p:cNvPicPr>
            <a:picLocks noChangeAspect="1"/>
          </p:cNvPicPr>
          <p:nvPr/>
        </p:nvPicPr>
        <p:blipFill>
          <a:blip r:embed="rId4"/>
          <a:stretch>
            <a:fillRect/>
          </a:stretch>
        </p:blipFill>
        <p:spPr>
          <a:xfrm>
            <a:off x="1555809" y="3002545"/>
            <a:ext cx="2694214" cy="180702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0"/>
          <p:cNvSpPr/>
          <p:nvPr/>
        </p:nvSpPr>
        <p:spPr>
          <a:xfrm>
            <a:off x="-339400" y="38879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txBox="1">
            <a:spLocks noGrp="1"/>
          </p:cNvSpPr>
          <p:nvPr>
            <p:ph type="title"/>
          </p:nvPr>
        </p:nvSpPr>
        <p:spPr>
          <a:xfrm>
            <a:off x="4504375" y="2346400"/>
            <a:ext cx="39435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Features Identification</a:t>
            </a:r>
            <a:endParaRPr sz="4000" dirty="0"/>
          </a:p>
        </p:txBody>
      </p:sp>
      <p:sp>
        <p:nvSpPr>
          <p:cNvPr id="501" name="Google Shape;501;p30"/>
          <p:cNvSpPr txBox="1">
            <a:spLocks noGrp="1"/>
          </p:cNvSpPr>
          <p:nvPr>
            <p:ph type="title" idx="2"/>
          </p:nvPr>
        </p:nvSpPr>
        <p:spPr>
          <a:xfrm>
            <a:off x="4504374" y="1071150"/>
            <a:ext cx="12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03" name="Google Shape;503;p30"/>
          <p:cNvSpPr/>
          <p:nvPr/>
        </p:nvSpPr>
        <p:spPr>
          <a:xfrm>
            <a:off x="6001250" y="-159175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0"/>
          <p:cNvGrpSpPr/>
          <p:nvPr/>
        </p:nvGrpSpPr>
        <p:grpSpPr>
          <a:xfrm>
            <a:off x="2920375" y="17813"/>
            <a:ext cx="1060257" cy="1053335"/>
            <a:chOff x="7992975" y="4081838"/>
            <a:chExt cx="1060257" cy="1053335"/>
          </a:xfrm>
        </p:grpSpPr>
        <p:sp>
          <p:nvSpPr>
            <p:cNvPr id="505" name="Google Shape;505;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0"/>
          <p:cNvSpPr/>
          <p:nvPr/>
        </p:nvSpPr>
        <p:spPr>
          <a:xfrm>
            <a:off x="8353075" y="18168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0"/>
          <p:cNvGrpSpPr/>
          <p:nvPr/>
        </p:nvGrpSpPr>
        <p:grpSpPr>
          <a:xfrm>
            <a:off x="7801664" y="3806550"/>
            <a:ext cx="744088" cy="739231"/>
            <a:chOff x="7992975" y="4081838"/>
            <a:chExt cx="1060257" cy="1053335"/>
          </a:xfrm>
        </p:grpSpPr>
        <p:sp>
          <p:nvSpPr>
            <p:cNvPr id="523" name="Google Shape;523;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30"/>
          <p:cNvSpPr/>
          <p:nvPr/>
        </p:nvSpPr>
        <p:spPr>
          <a:xfrm>
            <a:off x="4125000" y="43860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descr="A monitor with a screen and a patient in the background&#10;&#10;Description automatically generated">
            <a:extLst>
              <a:ext uri="{FF2B5EF4-FFF2-40B4-BE49-F238E27FC236}">
                <a16:creationId xmlns:a16="http://schemas.microsoft.com/office/drawing/2014/main" id="{CE566EB0-A8E3-AB01-9FD1-A43A69BA2CCC}"/>
              </a:ext>
            </a:extLst>
          </p:cNvPr>
          <p:cNvPicPr>
            <a:picLocks noGrp="1" noChangeAspect="1"/>
          </p:cNvPicPr>
          <p:nvPr>
            <p:ph type="pic" idx="3"/>
          </p:nvPr>
        </p:nvPicPr>
        <p:blipFill>
          <a:blip r:embed="rId3"/>
          <a:srcRect l="11599" r="11599"/>
          <a:stretch>
            <a:fillRect/>
          </a:stretch>
        </p:blipFill>
        <p:spPr>
          <a:xfrm>
            <a:off x="629617" y="1169964"/>
            <a:ext cx="2864316" cy="2828486"/>
          </a:xfrm>
        </p:spPr>
      </p:pic>
    </p:spTree>
    <p:extLst>
      <p:ext uri="{BB962C8B-B14F-4D97-AF65-F5344CB8AC3E}">
        <p14:creationId xmlns:p14="http://schemas.microsoft.com/office/powerpoint/2010/main" val="948881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42"/>
          <p:cNvSpPr/>
          <p:nvPr/>
        </p:nvSpPr>
        <p:spPr>
          <a:xfrm>
            <a:off x="5212875" y="-2144775"/>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257375" y="21607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txBox="1">
            <a:spLocks noGrp="1"/>
          </p:cNvSpPr>
          <p:nvPr>
            <p:ph type="title"/>
          </p:nvPr>
        </p:nvSpPr>
        <p:spPr>
          <a:xfrm>
            <a:off x="720000" y="733775"/>
            <a:ext cx="413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Photo showcase</a:t>
            </a:r>
            <a:endParaRPr/>
          </a:p>
        </p:txBody>
      </p:sp>
      <p:sp>
        <p:nvSpPr>
          <p:cNvPr id="895" name="Google Shape;895;p42"/>
          <p:cNvSpPr txBox="1">
            <a:spLocks noGrp="1"/>
          </p:cNvSpPr>
          <p:nvPr>
            <p:ph type="subTitle" idx="1"/>
          </p:nvPr>
        </p:nvSpPr>
        <p:spPr>
          <a:xfrm>
            <a:off x="720000" y="1362125"/>
            <a:ext cx="4131600" cy="9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any of them and select “Replace image”</a:t>
            </a:r>
            <a:endParaRPr/>
          </a:p>
        </p:txBody>
      </p:sp>
      <p:pic>
        <p:nvPicPr>
          <p:cNvPr id="896" name="Google Shape;896;p42"/>
          <p:cNvPicPr preferRelativeResize="0">
            <a:picLocks noGrp="1"/>
          </p:cNvPicPr>
          <p:nvPr>
            <p:ph type="pic" idx="2"/>
          </p:nvPr>
        </p:nvPicPr>
        <p:blipFill rotWithShape="1">
          <a:blip r:embed="rId3">
            <a:alphaModFix/>
          </a:blip>
          <a:srcRect l="16675" r="16675"/>
          <a:stretch/>
        </p:blipFill>
        <p:spPr>
          <a:xfrm>
            <a:off x="1463850" y="2430900"/>
            <a:ext cx="2712600" cy="2712600"/>
          </a:xfrm>
          <a:prstGeom prst="ellipse">
            <a:avLst/>
          </a:prstGeom>
          <a:noFill/>
          <a:ln>
            <a:noFill/>
          </a:ln>
        </p:spPr>
      </p:pic>
      <p:pic>
        <p:nvPicPr>
          <p:cNvPr id="897" name="Google Shape;897;p42"/>
          <p:cNvPicPr preferRelativeResize="0">
            <a:picLocks noGrp="1"/>
          </p:cNvPicPr>
          <p:nvPr>
            <p:ph type="pic" idx="3"/>
          </p:nvPr>
        </p:nvPicPr>
        <p:blipFill rotWithShape="1">
          <a:blip r:embed="rId4">
            <a:alphaModFix/>
          </a:blip>
          <a:srcRect t="16675" b="16675"/>
          <a:stretch/>
        </p:blipFill>
        <p:spPr>
          <a:xfrm>
            <a:off x="4980375" y="808425"/>
            <a:ext cx="3876000" cy="3876000"/>
          </a:xfrm>
          <a:prstGeom prst="ellipse">
            <a:avLst/>
          </a:prstGeom>
          <a:noFill/>
          <a:ln>
            <a:noFill/>
          </a:ln>
        </p:spPr>
      </p:pic>
      <p:grpSp>
        <p:nvGrpSpPr>
          <p:cNvPr id="898" name="Google Shape;898;p42"/>
          <p:cNvGrpSpPr/>
          <p:nvPr/>
        </p:nvGrpSpPr>
        <p:grpSpPr>
          <a:xfrm>
            <a:off x="4808225" y="-96612"/>
            <a:ext cx="1060257" cy="1053335"/>
            <a:chOff x="3319375" y="-61950"/>
            <a:chExt cx="1060257" cy="1053335"/>
          </a:xfrm>
        </p:grpSpPr>
        <p:sp>
          <p:nvSpPr>
            <p:cNvPr id="899" name="Google Shape;899;p42"/>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2"/>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2"/>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42"/>
          <p:cNvGrpSpPr/>
          <p:nvPr/>
        </p:nvGrpSpPr>
        <p:grpSpPr>
          <a:xfrm>
            <a:off x="8052065" y="3553690"/>
            <a:ext cx="1250467" cy="1242304"/>
            <a:chOff x="7992975" y="4081838"/>
            <a:chExt cx="1060257" cy="1053335"/>
          </a:xfrm>
        </p:grpSpPr>
        <p:sp>
          <p:nvSpPr>
            <p:cNvPr id="916" name="Google Shape;916;p42"/>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2"/>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2"/>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2"/>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2"/>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2"/>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2"/>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2"/>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2"/>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2"/>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 name="Google Shape;932;p42"/>
          <p:cNvSpPr/>
          <p:nvPr/>
        </p:nvSpPr>
        <p:spPr>
          <a:xfrm>
            <a:off x="5212875" y="4531863"/>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and statistics</a:t>
            </a:r>
            <a:endParaRPr/>
          </a:p>
        </p:txBody>
      </p:sp>
      <p:sp>
        <p:nvSpPr>
          <p:cNvPr id="938" name="Google Shape;938;p43"/>
          <p:cNvSpPr txBox="1"/>
          <p:nvPr/>
        </p:nvSpPr>
        <p:spPr>
          <a:xfrm>
            <a:off x="4113147" y="3258774"/>
            <a:ext cx="1287000" cy="441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Cabin"/>
                <a:ea typeface="Cabin"/>
                <a:cs typeface="Cabin"/>
                <a:sym typeface="Cabin"/>
              </a:rPr>
              <a:t>Xxx billion</a:t>
            </a:r>
            <a:endParaRPr sz="1600" b="1">
              <a:solidFill>
                <a:schemeClr val="dk1"/>
              </a:solidFill>
              <a:latin typeface="Cabin"/>
              <a:ea typeface="Cabin"/>
              <a:cs typeface="Cabin"/>
              <a:sym typeface="Cabin"/>
            </a:endParaRPr>
          </a:p>
        </p:txBody>
      </p:sp>
      <p:sp>
        <p:nvSpPr>
          <p:cNvPr id="939" name="Google Shape;939;p43"/>
          <p:cNvSpPr txBox="1"/>
          <p:nvPr/>
        </p:nvSpPr>
        <p:spPr>
          <a:xfrm>
            <a:off x="4113147" y="3700559"/>
            <a:ext cx="12870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ssistant Medium"/>
                <a:ea typeface="Assistant Medium"/>
                <a:cs typeface="Assistant Medium"/>
                <a:sym typeface="Assistant Medium"/>
              </a:rPr>
              <a:t>Mars is red</a:t>
            </a:r>
            <a:endParaRPr sz="1200">
              <a:solidFill>
                <a:schemeClr val="dk1"/>
              </a:solidFill>
              <a:latin typeface="Assistant Medium"/>
              <a:ea typeface="Assistant Medium"/>
              <a:cs typeface="Assistant Medium"/>
              <a:sym typeface="Assistant Medium"/>
            </a:endParaRPr>
          </a:p>
        </p:txBody>
      </p:sp>
      <p:sp>
        <p:nvSpPr>
          <p:cNvPr id="940" name="Google Shape;940;p43"/>
          <p:cNvSpPr txBox="1"/>
          <p:nvPr/>
        </p:nvSpPr>
        <p:spPr>
          <a:xfrm>
            <a:off x="5604152" y="3258774"/>
            <a:ext cx="1287000" cy="441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Cabin"/>
                <a:ea typeface="Cabin"/>
                <a:cs typeface="Cabin"/>
                <a:sym typeface="Cabin"/>
              </a:rPr>
              <a:t>Xh xmin</a:t>
            </a:r>
            <a:endParaRPr sz="1600" b="1">
              <a:solidFill>
                <a:schemeClr val="dk1"/>
              </a:solidFill>
              <a:latin typeface="Cabin"/>
              <a:ea typeface="Cabin"/>
              <a:cs typeface="Cabin"/>
              <a:sym typeface="Cabin"/>
            </a:endParaRPr>
          </a:p>
        </p:txBody>
      </p:sp>
      <p:sp>
        <p:nvSpPr>
          <p:cNvPr id="941" name="Google Shape;941;p43"/>
          <p:cNvSpPr txBox="1"/>
          <p:nvPr/>
        </p:nvSpPr>
        <p:spPr>
          <a:xfrm>
            <a:off x="5604152" y="3700559"/>
            <a:ext cx="12870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ssistant Medium"/>
                <a:ea typeface="Assistant Medium"/>
                <a:cs typeface="Assistant Medium"/>
                <a:sym typeface="Assistant Medium"/>
              </a:rPr>
              <a:t>Venus is hot</a:t>
            </a:r>
            <a:endParaRPr sz="1200">
              <a:solidFill>
                <a:schemeClr val="dk1"/>
              </a:solidFill>
              <a:latin typeface="Assistant Medium"/>
              <a:ea typeface="Assistant Medium"/>
              <a:cs typeface="Assistant Medium"/>
              <a:sym typeface="Assistant Medium"/>
            </a:endParaRPr>
          </a:p>
        </p:txBody>
      </p:sp>
      <p:sp>
        <p:nvSpPr>
          <p:cNvPr id="942" name="Google Shape;942;p43"/>
          <p:cNvSpPr txBox="1"/>
          <p:nvPr/>
        </p:nvSpPr>
        <p:spPr>
          <a:xfrm>
            <a:off x="7095157" y="3258774"/>
            <a:ext cx="1287000" cy="441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Cabin"/>
                <a:ea typeface="Cabin"/>
                <a:cs typeface="Cabin"/>
                <a:sym typeface="Cabin"/>
              </a:rPr>
              <a:t>Xx</a:t>
            </a:r>
            <a:endParaRPr sz="1600" b="1">
              <a:solidFill>
                <a:schemeClr val="dk1"/>
              </a:solidFill>
              <a:latin typeface="Cabin"/>
              <a:ea typeface="Cabin"/>
              <a:cs typeface="Cabin"/>
              <a:sym typeface="Cabin"/>
            </a:endParaRPr>
          </a:p>
        </p:txBody>
      </p:sp>
      <p:sp>
        <p:nvSpPr>
          <p:cNvPr id="943" name="Google Shape;943;p43"/>
          <p:cNvSpPr txBox="1"/>
          <p:nvPr/>
        </p:nvSpPr>
        <p:spPr>
          <a:xfrm>
            <a:off x="7095157" y="3700559"/>
            <a:ext cx="12870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ssistant Medium"/>
                <a:ea typeface="Assistant Medium"/>
                <a:cs typeface="Assistant Medium"/>
                <a:sym typeface="Assistant Medium"/>
              </a:rPr>
              <a:t>Earth is blue</a:t>
            </a:r>
            <a:endParaRPr sz="1200">
              <a:solidFill>
                <a:schemeClr val="dk1"/>
              </a:solidFill>
              <a:latin typeface="Assistant Medium"/>
              <a:ea typeface="Assistant Medium"/>
              <a:cs typeface="Assistant Medium"/>
              <a:sym typeface="Assistant Medium"/>
            </a:endParaRPr>
          </a:p>
        </p:txBody>
      </p:sp>
      <p:graphicFrame>
        <p:nvGraphicFramePr>
          <p:cNvPr id="944" name="Google Shape;944;p43"/>
          <p:cNvGraphicFramePr/>
          <p:nvPr/>
        </p:nvGraphicFramePr>
        <p:xfrm>
          <a:off x="4113150" y="1514675"/>
          <a:ext cx="4269000" cy="1545625"/>
        </p:xfrm>
        <a:graphic>
          <a:graphicData uri="http://schemas.openxmlformats.org/drawingml/2006/table">
            <a:tbl>
              <a:tblPr>
                <a:noFill/>
                <a:tableStyleId>{5C8D6528-DF80-4018-A97E-B60B36BF1E60}</a:tableStyleId>
              </a:tblPr>
              <a:tblGrid>
                <a:gridCol w="1423000">
                  <a:extLst>
                    <a:ext uri="{9D8B030D-6E8A-4147-A177-3AD203B41FA5}">
                      <a16:colId xmlns:a16="http://schemas.microsoft.com/office/drawing/2014/main" val="20000"/>
                    </a:ext>
                  </a:extLst>
                </a:gridCol>
                <a:gridCol w="1423000">
                  <a:extLst>
                    <a:ext uri="{9D8B030D-6E8A-4147-A177-3AD203B41FA5}">
                      <a16:colId xmlns:a16="http://schemas.microsoft.com/office/drawing/2014/main" val="20001"/>
                    </a:ext>
                  </a:extLst>
                </a:gridCol>
                <a:gridCol w="1423000">
                  <a:extLst>
                    <a:ext uri="{9D8B030D-6E8A-4147-A177-3AD203B41FA5}">
                      <a16:colId xmlns:a16="http://schemas.microsoft.com/office/drawing/2014/main" val="20002"/>
                    </a:ext>
                  </a:extLst>
                </a:gridCol>
              </a:tblGrid>
              <a:tr h="460225">
                <a:tc>
                  <a:txBody>
                    <a:bodyPr/>
                    <a:lstStyle/>
                    <a:p>
                      <a:pPr marL="0" lvl="0" indent="0" algn="l" rtl="0">
                        <a:spcBef>
                          <a:spcPts val="0"/>
                        </a:spcBef>
                        <a:spcAft>
                          <a:spcPts val="0"/>
                        </a:spcAft>
                        <a:buNone/>
                      </a:pPr>
                      <a:r>
                        <a:rPr lang="en" sz="1200" b="1">
                          <a:solidFill>
                            <a:schemeClr val="lt1"/>
                          </a:solidFill>
                          <a:latin typeface="Cabin"/>
                          <a:ea typeface="Cabin"/>
                          <a:cs typeface="Cabin"/>
                          <a:sym typeface="Cabin"/>
                        </a:rPr>
                        <a:t>Healthcare service</a:t>
                      </a:r>
                      <a:endParaRPr sz="1200" b="1">
                        <a:solidFill>
                          <a:schemeClr val="lt1"/>
                        </a:solidFill>
                        <a:latin typeface="Cabin"/>
                        <a:ea typeface="Cabin"/>
                        <a:cs typeface="Cabin"/>
                        <a:sym typeface="Cabin"/>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b="1">
                          <a:solidFill>
                            <a:schemeClr val="lt1"/>
                          </a:solidFill>
                          <a:latin typeface="Cabin"/>
                          <a:ea typeface="Cabin"/>
                          <a:cs typeface="Cabin"/>
                          <a:sym typeface="Cabin"/>
                        </a:rPr>
                        <a:t>Satisfaction rate (%)</a:t>
                      </a:r>
                      <a:endParaRPr sz="1200" b="1">
                        <a:solidFill>
                          <a:schemeClr val="lt1"/>
                        </a:solidFill>
                        <a:latin typeface="Cabin"/>
                        <a:ea typeface="Cabin"/>
                        <a:cs typeface="Cabin"/>
                        <a:sym typeface="Cabin"/>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b="1">
                          <a:solidFill>
                            <a:schemeClr val="lt1"/>
                          </a:solidFill>
                          <a:latin typeface="Cabin"/>
                          <a:ea typeface="Cabin"/>
                          <a:cs typeface="Cabin"/>
                          <a:sym typeface="Cabin"/>
                        </a:rPr>
                        <a:t>Patients surveyed</a:t>
                      </a:r>
                      <a:endParaRPr sz="1200" b="1">
                        <a:solidFill>
                          <a:schemeClr val="lt1"/>
                        </a:solidFill>
                        <a:latin typeface="Cabin"/>
                        <a:ea typeface="Cabin"/>
                        <a:cs typeface="Cabin"/>
                        <a:sym typeface="Cabin"/>
                      </a:endParaRPr>
                    </a:p>
                  </a:txBody>
                  <a:tcPr marL="27425" marR="27425" marT="27425" marB="27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61800">
                <a:tc>
                  <a:txBody>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Service 1</a:t>
                      </a:r>
                      <a:endParaRPr sz="1200">
                        <a:solidFill>
                          <a:schemeClr val="dk1"/>
                        </a:solidFill>
                        <a:latin typeface="Assistant"/>
                        <a:ea typeface="Assistant"/>
                        <a:cs typeface="Assistant"/>
                        <a:sym typeface="Assistant"/>
                      </a:endParaRPr>
                    </a:p>
                  </a:txBody>
                  <a:tcPr marL="27425" marR="27425" marT="27425" marB="27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92</a:t>
                      </a:r>
                      <a:endParaRPr sz="1200">
                        <a:solidFill>
                          <a:schemeClr val="dk1"/>
                        </a:solidFill>
                        <a:latin typeface="Assistant"/>
                        <a:ea typeface="Assistant"/>
                        <a:cs typeface="Assistant"/>
                        <a:sym typeface="Assistant"/>
                      </a:endParaRPr>
                    </a:p>
                  </a:txBody>
                  <a:tcPr marL="27425" marR="27425" marT="27425" marB="27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1,000</a:t>
                      </a:r>
                      <a:endParaRPr sz="1200">
                        <a:solidFill>
                          <a:schemeClr val="dk1"/>
                        </a:solidFill>
                        <a:latin typeface="Assistant"/>
                        <a:ea typeface="Assistant"/>
                        <a:cs typeface="Assistant"/>
                        <a:sym typeface="Assistant"/>
                      </a:endParaRPr>
                    </a:p>
                  </a:txBody>
                  <a:tcPr marL="27425" marR="27425" marT="27425" marB="27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800">
                <a:tc>
                  <a:txBody>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Service 2</a:t>
                      </a:r>
                      <a:endParaRPr sz="1200">
                        <a:solidFill>
                          <a:schemeClr val="dk1"/>
                        </a:solidFill>
                        <a:latin typeface="Assistant"/>
                        <a:ea typeface="Assistant"/>
                        <a:cs typeface="Assistant"/>
                        <a:sym typeface="Assistant"/>
                      </a:endParaRPr>
                    </a:p>
                  </a:txBody>
                  <a:tcPr marL="27425" marR="27425" marT="27425" marB="27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85</a:t>
                      </a:r>
                      <a:endParaRPr sz="1200">
                        <a:solidFill>
                          <a:schemeClr val="dk1"/>
                        </a:solidFill>
                        <a:latin typeface="Assistant"/>
                        <a:ea typeface="Assistant"/>
                        <a:cs typeface="Assistant"/>
                        <a:sym typeface="Assistant"/>
                      </a:endParaRPr>
                    </a:p>
                  </a:txBody>
                  <a:tcPr marL="27425" marR="27425" marT="27425" marB="27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500</a:t>
                      </a:r>
                      <a:endParaRPr sz="1200">
                        <a:solidFill>
                          <a:schemeClr val="dk1"/>
                        </a:solidFill>
                        <a:latin typeface="Assistant"/>
                        <a:ea typeface="Assistant"/>
                        <a:cs typeface="Assistant"/>
                        <a:sym typeface="Assistant"/>
                      </a:endParaRPr>
                    </a:p>
                  </a:txBody>
                  <a:tcPr marL="27425" marR="27425" marT="27425" marB="27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800">
                <a:tc>
                  <a:txBody>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Service 3</a:t>
                      </a:r>
                      <a:endParaRPr sz="1200">
                        <a:solidFill>
                          <a:schemeClr val="dk1"/>
                        </a:solidFill>
                        <a:latin typeface="Assistant"/>
                        <a:ea typeface="Assistant"/>
                        <a:cs typeface="Assistant"/>
                        <a:sym typeface="Assistant"/>
                      </a:endParaRPr>
                    </a:p>
                  </a:txBody>
                  <a:tcPr marL="27425" marR="27425" marT="27425" marB="27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90</a:t>
                      </a:r>
                      <a:endParaRPr sz="1200">
                        <a:solidFill>
                          <a:schemeClr val="dk1"/>
                        </a:solidFill>
                        <a:latin typeface="Assistant"/>
                        <a:ea typeface="Assistant"/>
                        <a:cs typeface="Assistant"/>
                        <a:sym typeface="Assistant"/>
                      </a:endParaRPr>
                    </a:p>
                  </a:txBody>
                  <a:tcPr marL="27425" marR="27425" marT="27425" marB="27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ssistant"/>
                          <a:ea typeface="Assistant"/>
                          <a:cs typeface="Assistant"/>
                          <a:sym typeface="Assistant"/>
                        </a:rPr>
                        <a:t>750</a:t>
                      </a:r>
                      <a:endParaRPr sz="1200">
                        <a:solidFill>
                          <a:schemeClr val="dk1"/>
                        </a:solidFill>
                        <a:latin typeface="Assistant"/>
                        <a:ea typeface="Assistant"/>
                        <a:cs typeface="Assistant"/>
                        <a:sym typeface="Assistant"/>
                      </a:endParaRPr>
                    </a:p>
                  </a:txBody>
                  <a:tcPr marL="27425" marR="27425" marT="27425" marB="27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45" name="Google Shape;945;p43"/>
          <p:cNvSpPr txBox="1"/>
          <p:nvPr/>
        </p:nvSpPr>
        <p:spPr>
          <a:xfrm>
            <a:off x="924574" y="1121250"/>
            <a:ext cx="2739000" cy="5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Cabin"/>
                <a:ea typeface="Cabin"/>
                <a:cs typeface="Cabin"/>
                <a:sym typeface="Cabin"/>
              </a:rPr>
              <a:t>Number of patients seen each month</a:t>
            </a:r>
            <a:endParaRPr sz="1600" b="1">
              <a:solidFill>
                <a:schemeClr val="dk1"/>
              </a:solidFill>
              <a:latin typeface="Cabin"/>
              <a:ea typeface="Cabin"/>
              <a:cs typeface="Cabin"/>
              <a:sym typeface="Cabin"/>
            </a:endParaRPr>
          </a:p>
        </p:txBody>
      </p:sp>
      <p:sp>
        <p:nvSpPr>
          <p:cNvPr id="946" name="Google Shape;946;p43"/>
          <p:cNvSpPr txBox="1"/>
          <p:nvPr/>
        </p:nvSpPr>
        <p:spPr>
          <a:xfrm>
            <a:off x="853725" y="4294710"/>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Medium"/>
                <a:ea typeface="Assistant Medium"/>
                <a:cs typeface="Assistant Medium"/>
                <a:sym typeface="Assistant Medium"/>
              </a:rPr>
              <a:t>Follow the link in the graph to modify its data and then paste the new one here. </a:t>
            </a:r>
            <a:r>
              <a:rPr lang="en" sz="1000" u="sng">
                <a:solidFill>
                  <a:schemeClr val="dk1"/>
                </a:solidFill>
                <a:latin typeface="Assistant Medium"/>
                <a:ea typeface="Assistant Medium"/>
                <a:cs typeface="Assistant Medium"/>
                <a:sym typeface="Assistant Medium"/>
                <a:hlinkClick r:id="rId3">
                  <a:extLst>
                    <a:ext uri="{A12FA001-AC4F-418D-AE19-62706E023703}">
                      <ahyp:hlinkClr xmlns:ahyp="http://schemas.microsoft.com/office/drawing/2018/hyperlinkcolor" val="tx"/>
                    </a:ext>
                  </a:extLst>
                </a:hlinkClick>
              </a:rPr>
              <a:t>For more info, </a:t>
            </a:r>
            <a:r>
              <a:rPr lang="en" sz="1000" b="1" u="sng">
                <a:solidFill>
                  <a:schemeClr val="dk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click here</a:t>
            </a:r>
            <a:endParaRPr sz="1000" b="1" u="sng">
              <a:solidFill>
                <a:schemeClr val="dk1"/>
              </a:solidFill>
              <a:latin typeface="Assistant"/>
              <a:ea typeface="Assistant"/>
              <a:cs typeface="Assistant"/>
              <a:sym typeface="Assistant"/>
            </a:endParaRPr>
          </a:p>
        </p:txBody>
      </p:sp>
      <p:pic>
        <p:nvPicPr>
          <p:cNvPr id="947" name="Google Shape;947;p43" title="Chart">
            <a:hlinkClick r:id="rId4"/>
          </p:cNvPr>
          <p:cNvPicPr preferRelativeResize="0"/>
          <p:nvPr/>
        </p:nvPicPr>
        <p:blipFill>
          <a:blip r:embed="rId5">
            <a:alphaModFix/>
          </a:blip>
          <a:stretch>
            <a:fillRect/>
          </a:stretch>
        </p:blipFill>
        <p:spPr>
          <a:xfrm>
            <a:off x="761850" y="1813000"/>
            <a:ext cx="3064448" cy="22092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Google Shape;1000;p45"/>
          <p:cNvPicPr preferRelativeResize="0"/>
          <p:nvPr/>
        </p:nvPicPr>
        <p:blipFill rotWithShape="1">
          <a:blip r:embed="rId3">
            <a:alphaModFix/>
          </a:blip>
          <a:srcRect l="16675" r="16675"/>
          <a:stretch/>
        </p:blipFill>
        <p:spPr>
          <a:xfrm>
            <a:off x="715100" y="1159450"/>
            <a:ext cx="1398300" cy="1398300"/>
          </a:xfrm>
          <a:prstGeom prst="ellipse">
            <a:avLst/>
          </a:prstGeom>
          <a:noFill/>
          <a:ln>
            <a:noFill/>
          </a:ln>
        </p:spPr>
      </p:pic>
      <p:sp>
        <p:nvSpPr>
          <p:cNvPr id="1001" name="Google Shape;100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Staff</a:t>
            </a:r>
            <a:endParaRPr/>
          </a:p>
        </p:txBody>
      </p:sp>
      <p:sp>
        <p:nvSpPr>
          <p:cNvPr id="1002" name="Google Shape;1002;p45"/>
          <p:cNvSpPr txBox="1">
            <a:spLocks noGrp="1"/>
          </p:cNvSpPr>
          <p:nvPr>
            <p:ph type="subTitle" idx="4294967295"/>
          </p:nvPr>
        </p:nvSpPr>
        <p:spPr>
          <a:xfrm>
            <a:off x="2204475" y="1159450"/>
            <a:ext cx="22335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Cabin"/>
                <a:ea typeface="Cabin"/>
                <a:cs typeface="Cabin"/>
                <a:sym typeface="Cabin"/>
              </a:rPr>
              <a:t>Timmy Jimmy</a:t>
            </a:r>
            <a:endParaRPr sz="1800" b="1">
              <a:latin typeface="Cabin"/>
              <a:ea typeface="Cabin"/>
              <a:cs typeface="Cabin"/>
              <a:sym typeface="Cabin"/>
            </a:endParaRPr>
          </a:p>
        </p:txBody>
      </p:sp>
      <p:sp>
        <p:nvSpPr>
          <p:cNvPr id="1003" name="Google Shape;1003;p45"/>
          <p:cNvSpPr txBox="1">
            <a:spLocks noGrp="1"/>
          </p:cNvSpPr>
          <p:nvPr>
            <p:ph type="subTitle" idx="4294967295"/>
          </p:nvPr>
        </p:nvSpPr>
        <p:spPr>
          <a:xfrm>
            <a:off x="6028700" y="1159450"/>
            <a:ext cx="23952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Cabin"/>
                <a:ea typeface="Cabin"/>
                <a:cs typeface="Cabin"/>
                <a:sym typeface="Cabin"/>
              </a:rPr>
              <a:t>Sarah James</a:t>
            </a:r>
            <a:endParaRPr sz="1800" b="1">
              <a:latin typeface="Cabin"/>
              <a:ea typeface="Cabin"/>
              <a:cs typeface="Cabin"/>
              <a:sym typeface="Cabin"/>
            </a:endParaRPr>
          </a:p>
        </p:txBody>
      </p:sp>
      <p:sp>
        <p:nvSpPr>
          <p:cNvPr id="1004" name="Google Shape;1004;p45"/>
          <p:cNvSpPr txBox="1">
            <a:spLocks noGrp="1"/>
          </p:cNvSpPr>
          <p:nvPr>
            <p:ph type="subTitle" idx="4294967295"/>
          </p:nvPr>
        </p:nvSpPr>
        <p:spPr>
          <a:xfrm>
            <a:off x="2204475" y="1614975"/>
            <a:ext cx="22335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1005" name="Google Shape;1005;p45"/>
          <p:cNvSpPr txBox="1">
            <a:spLocks noGrp="1"/>
          </p:cNvSpPr>
          <p:nvPr>
            <p:ph type="subTitle" idx="4294967295"/>
          </p:nvPr>
        </p:nvSpPr>
        <p:spPr>
          <a:xfrm>
            <a:off x="6028700" y="1614975"/>
            <a:ext cx="23952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pic>
        <p:nvPicPr>
          <p:cNvPr id="1006" name="Google Shape;1006;p45"/>
          <p:cNvPicPr preferRelativeResize="0"/>
          <p:nvPr/>
        </p:nvPicPr>
        <p:blipFill rotWithShape="1">
          <a:blip r:embed="rId4">
            <a:alphaModFix/>
          </a:blip>
          <a:srcRect l="18694" r="18700" b="5926"/>
          <a:stretch/>
        </p:blipFill>
        <p:spPr>
          <a:xfrm>
            <a:off x="4572000" y="1159450"/>
            <a:ext cx="1398300" cy="1398300"/>
          </a:xfrm>
          <a:prstGeom prst="ellipse">
            <a:avLst/>
          </a:prstGeom>
          <a:noFill/>
          <a:ln>
            <a:noFill/>
          </a:ln>
        </p:spPr>
      </p:pic>
      <p:sp>
        <p:nvSpPr>
          <p:cNvPr id="1007" name="Google Shape;1007;p45"/>
          <p:cNvSpPr txBox="1"/>
          <p:nvPr/>
        </p:nvSpPr>
        <p:spPr>
          <a:xfrm flipH="1">
            <a:off x="713175" y="2699375"/>
            <a:ext cx="3724800" cy="31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ssistant"/>
                <a:ea typeface="Assistant"/>
                <a:cs typeface="Assistant"/>
                <a:sym typeface="Assistant"/>
              </a:rPr>
              <a:t>Role</a:t>
            </a:r>
            <a:r>
              <a:rPr lang="en" sz="1200">
                <a:solidFill>
                  <a:schemeClr val="dk1"/>
                </a:solidFill>
                <a:latin typeface="Assistant"/>
                <a:ea typeface="Assistant"/>
                <a:cs typeface="Assistant"/>
                <a:sym typeface="Assistant"/>
              </a:rPr>
              <a:t>: </a:t>
            </a:r>
            <a:r>
              <a:rPr lang="en" sz="1200">
                <a:solidFill>
                  <a:schemeClr val="dk1"/>
                </a:solidFill>
                <a:latin typeface="Assistant Medium"/>
                <a:ea typeface="Assistant Medium"/>
                <a:cs typeface="Assistant Medium"/>
                <a:sym typeface="Assistant Medium"/>
              </a:rPr>
              <a:t>Medical Director</a:t>
            </a:r>
            <a:endParaRPr sz="1200">
              <a:solidFill>
                <a:schemeClr val="dk1"/>
              </a:solidFill>
              <a:latin typeface="Assistant Medium"/>
              <a:ea typeface="Assistant Medium"/>
              <a:cs typeface="Assistant Medium"/>
              <a:sym typeface="Assistant Medium"/>
            </a:endParaRPr>
          </a:p>
        </p:txBody>
      </p:sp>
      <p:sp>
        <p:nvSpPr>
          <p:cNvPr id="1008" name="Google Shape;1008;p45"/>
          <p:cNvSpPr txBox="1"/>
          <p:nvPr/>
        </p:nvSpPr>
        <p:spPr>
          <a:xfrm flipH="1">
            <a:off x="713175" y="3078625"/>
            <a:ext cx="37248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Assistant"/>
                <a:ea typeface="Assistant"/>
                <a:cs typeface="Assistant"/>
                <a:sym typeface="Assistant"/>
              </a:rPr>
              <a:t>Responsibilities</a:t>
            </a:r>
            <a:r>
              <a:rPr lang="en" sz="1200">
                <a:solidFill>
                  <a:schemeClr val="dk1"/>
                </a:solidFill>
                <a:latin typeface="Assistant"/>
                <a:ea typeface="Assistant"/>
                <a:cs typeface="Assistant"/>
                <a:sym typeface="Assistant"/>
              </a:rPr>
              <a:t>:</a:t>
            </a:r>
            <a:endParaRPr sz="1200">
              <a:solidFill>
                <a:schemeClr val="dk1"/>
              </a:solidFill>
              <a:latin typeface="Assistant"/>
              <a:ea typeface="Assistant"/>
              <a:cs typeface="Assistant"/>
              <a:sym typeface="Assistant"/>
            </a:endParaRPr>
          </a:p>
          <a:p>
            <a:pPr marL="457200" lvl="0" indent="-304800" algn="l" rtl="0">
              <a:spcBef>
                <a:spcPts val="0"/>
              </a:spcBef>
              <a:spcAft>
                <a:spcPts val="0"/>
              </a:spcAft>
              <a:buClr>
                <a:schemeClr val="dk1"/>
              </a:buClr>
              <a:buSzPts val="1200"/>
              <a:buFont typeface="Assistant Medium"/>
              <a:buChar char="●"/>
            </a:pPr>
            <a:r>
              <a:rPr lang="en" sz="1200">
                <a:solidFill>
                  <a:schemeClr val="dk1"/>
                </a:solidFill>
                <a:latin typeface="Assistant Medium"/>
                <a:ea typeface="Assistant Medium"/>
                <a:cs typeface="Assistant Medium"/>
                <a:sym typeface="Assistant Medium"/>
              </a:rPr>
              <a:t>You can enter a description of your responsibilities here</a:t>
            </a:r>
            <a:endParaRPr sz="1200">
              <a:solidFill>
                <a:schemeClr val="dk1"/>
              </a:solidFill>
              <a:latin typeface="Assistant Medium"/>
              <a:ea typeface="Assistant Medium"/>
              <a:cs typeface="Assistant Medium"/>
              <a:sym typeface="Assistant Medium"/>
            </a:endParaRPr>
          </a:p>
          <a:p>
            <a:pPr marL="457200" lvl="0" indent="-304800" algn="l" rtl="0">
              <a:spcBef>
                <a:spcPts val="0"/>
              </a:spcBef>
              <a:spcAft>
                <a:spcPts val="0"/>
              </a:spcAft>
              <a:buClr>
                <a:schemeClr val="dk1"/>
              </a:buClr>
              <a:buSzPts val="1200"/>
              <a:buFont typeface="Assistant Medium"/>
              <a:buChar char="●"/>
            </a:pPr>
            <a:r>
              <a:rPr lang="en" sz="1200">
                <a:solidFill>
                  <a:schemeClr val="dk1"/>
                </a:solidFill>
                <a:latin typeface="Assistant Medium"/>
                <a:ea typeface="Assistant Medium"/>
                <a:cs typeface="Assistant Medium"/>
                <a:sym typeface="Assistant Medium"/>
              </a:rPr>
              <a:t>You can enter a description of your responsibilities here</a:t>
            </a:r>
            <a:endParaRPr sz="1200">
              <a:solidFill>
                <a:schemeClr val="dk1"/>
              </a:solidFill>
              <a:latin typeface="Assistant Medium"/>
              <a:ea typeface="Assistant Medium"/>
              <a:cs typeface="Assistant Medium"/>
              <a:sym typeface="Assistant Medium"/>
            </a:endParaRPr>
          </a:p>
          <a:p>
            <a:pPr marL="457200" lvl="0" indent="-304800" algn="l" rtl="0">
              <a:spcBef>
                <a:spcPts val="0"/>
              </a:spcBef>
              <a:spcAft>
                <a:spcPts val="0"/>
              </a:spcAft>
              <a:buClr>
                <a:schemeClr val="dk1"/>
              </a:buClr>
              <a:buSzPts val="1200"/>
              <a:buFont typeface="Assistant Medium"/>
              <a:buChar char="●"/>
            </a:pPr>
            <a:r>
              <a:rPr lang="en" sz="1200">
                <a:solidFill>
                  <a:schemeClr val="dk1"/>
                </a:solidFill>
                <a:latin typeface="Assistant Medium"/>
                <a:ea typeface="Assistant Medium"/>
                <a:cs typeface="Assistant Medium"/>
                <a:sym typeface="Assistant Medium"/>
              </a:rPr>
              <a:t>You can enter a description of your responsibilities here</a:t>
            </a:r>
            <a:endParaRPr sz="1200">
              <a:solidFill>
                <a:schemeClr val="dk1"/>
              </a:solidFill>
              <a:latin typeface="Assistant Medium"/>
              <a:ea typeface="Assistant Medium"/>
              <a:cs typeface="Assistant Medium"/>
              <a:sym typeface="Assistant Medium"/>
            </a:endParaRPr>
          </a:p>
        </p:txBody>
      </p:sp>
      <p:sp>
        <p:nvSpPr>
          <p:cNvPr id="1009" name="Google Shape;1009;p45"/>
          <p:cNvSpPr txBox="1"/>
          <p:nvPr/>
        </p:nvSpPr>
        <p:spPr>
          <a:xfrm flipH="1">
            <a:off x="4572000" y="2699375"/>
            <a:ext cx="3724800" cy="31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Assistant"/>
                <a:ea typeface="Assistant"/>
                <a:cs typeface="Assistant"/>
                <a:sym typeface="Assistant"/>
              </a:rPr>
              <a:t>Role</a:t>
            </a:r>
            <a:r>
              <a:rPr lang="en" sz="1200">
                <a:solidFill>
                  <a:schemeClr val="dk1"/>
                </a:solidFill>
                <a:latin typeface="Assistant"/>
                <a:ea typeface="Assistant"/>
                <a:cs typeface="Assistant"/>
                <a:sym typeface="Assistant"/>
              </a:rPr>
              <a:t>: </a:t>
            </a:r>
            <a:r>
              <a:rPr lang="en" sz="1200">
                <a:solidFill>
                  <a:schemeClr val="dk1"/>
                </a:solidFill>
                <a:latin typeface="Assistant Medium"/>
                <a:ea typeface="Assistant Medium"/>
                <a:cs typeface="Assistant Medium"/>
                <a:sym typeface="Assistant Medium"/>
              </a:rPr>
              <a:t>Director of Nursing</a:t>
            </a:r>
            <a:endParaRPr sz="1200">
              <a:solidFill>
                <a:schemeClr val="dk1"/>
              </a:solidFill>
              <a:latin typeface="Assistant Medium"/>
              <a:ea typeface="Assistant Medium"/>
              <a:cs typeface="Assistant Medium"/>
              <a:sym typeface="Assistant Medium"/>
            </a:endParaRPr>
          </a:p>
        </p:txBody>
      </p:sp>
      <p:sp>
        <p:nvSpPr>
          <p:cNvPr id="1010" name="Google Shape;1010;p45"/>
          <p:cNvSpPr txBox="1"/>
          <p:nvPr/>
        </p:nvSpPr>
        <p:spPr>
          <a:xfrm flipH="1">
            <a:off x="4572000" y="3078625"/>
            <a:ext cx="37248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Assistant"/>
                <a:ea typeface="Assistant"/>
                <a:cs typeface="Assistant"/>
                <a:sym typeface="Assistant"/>
              </a:rPr>
              <a:t>Responsibilities</a:t>
            </a:r>
            <a:r>
              <a:rPr lang="en" sz="1200">
                <a:solidFill>
                  <a:schemeClr val="dk1"/>
                </a:solidFill>
                <a:latin typeface="Assistant"/>
                <a:ea typeface="Assistant"/>
                <a:cs typeface="Assistant"/>
                <a:sym typeface="Assistant"/>
              </a:rPr>
              <a:t>:</a:t>
            </a:r>
            <a:endParaRPr sz="1200">
              <a:solidFill>
                <a:schemeClr val="dk1"/>
              </a:solidFill>
              <a:latin typeface="Assistant"/>
              <a:ea typeface="Assistant"/>
              <a:cs typeface="Assistant"/>
              <a:sym typeface="Assistant"/>
            </a:endParaRPr>
          </a:p>
          <a:p>
            <a:pPr marL="457200" lvl="0" indent="-304800" algn="l" rtl="0">
              <a:spcBef>
                <a:spcPts val="0"/>
              </a:spcBef>
              <a:spcAft>
                <a:spcPts val="0"/>
              </a:spcAft>
              <a:buClr>
                <a:schemeClr val="dk1"/>
              </a:buClr>
              <a:buSzPts val="1200"/>
              <a:buFont typeface="Assistant Medium"/>
              <a:buChar char="●"/>
            </a:pPr>
            <a:r>
              <a:rPr lang="en" sz="1200">
                <a:solidFill>
                  <a:schemeClr val="dk1"/>
                </a:solidFill>
                <a:latin typeface="Assistant Medium"/>
                <a:ea typeface="Assistant Medium"/>
                <a:cs typeface="Assistant Medium"/>
                <a:sym typeface="Assistant Medium"/>
              </a:rPr>
              <a:t>You can enter a description of your responsibilities here</a:t>
            </a:r>
            <a:endParaRPr sz="1200">
              <a:solidFill>
                <a:schemeClr val="dk1"/>
              </a:solidFill>
              <a:latin typeface="Assistant Medium"/>
              <a:ea typeface="Assistant Medium"/>
              <a:cs typeface="Assistant Medium"/>
              <a:sym typeface="Assistant Medium"/>
            </a:endParaRPr>
          </a:p>
          <a:p>
            <a:pPr marL="457200" lvl="0" indent="-304800" algn="l" rtl="0">
              <a:spcBef>
                <a:spcPts val="0"/>
              </a:spcBef>
              <a:spcAft>
                <a:spcPts val="0"/>
              </a:spcAft>
              <a:buClr>
                <a:schemeClr val="dk1"/>
              </a:buClr>
              <a:buSzPts val="1200"/>
              <a:buFont typeface="Assistant Medium"/>
              <a:buChar char="●"/>
            </a:pPr>
            <a:r>
              <a:rPr lang="en" sz="1200">
                <a:solidFill>
                  <a:schemeClr val="dk1"/>
                </a:solidFill>
                <a:latin typeface="Assistant Medium"/>
                <a:ea typeface="Assistant Medium"/>
                <a:cs typeface="Assistant Medium"/>
                <a:sym typeface="Assistant Medium"/>
              </a:rPr>
              <a:t>You can enter a description of your responsibilities here</a:t>
            </a:r>
            <a:endParaRPr sz="1200">
              <a:solidFill>
                <a:schemeClr val="dk1"/>
              </a:solidFill>
              <a:latin typeface="Assistant Medium"/>
              <a:ea typeface="Assistant Medium"/>
              <a:cs typeface="Assistant Medium"/>
              <a:sym typeface="Assistant Medium"/>
            </a:endParaRPr>
          </a:p>
          <a:p>
            <a:pPr marL="457200" lvl="0" indent="-304800" algn="l" rtl="0">
              <a:spcBef>
                <a:spcPts val="0"/>
              </a:spcBef>
              <a:spcAft>
                <a:spcPts val="0"/>
              </a:spcAft>
              <a:buClr>
                <a:schemeClr val="dk1"/>
              </a:buClr>
              <a:buSzPts val="1200"/>
              <a:buFont typeface="Assistant Medium"/>
              <a:buChar char="●"/>
            </a:pPr>
            <a:r>
              <a:rPr lang="en" sz="1200">
                <a:solidFill>
                  <a:schemeClr val="dk1"/>
                </a:solidFill>
                <a:latin typeface="Assistant Medium"/>
                <a:ea typeface="Assistant Medium"/>
                <a:cs typeface="Assistant Medium"/>
                <a:sym typeface="Assistant Medium"/>
              </a:rPr>
              <a:t>You can enter a description of your responsibilities here</a:t>
            </a:r>
            <a:endParaRPr sz="1200">
              <a:solidFill>
                <a:schemeClr val="dk1"/>
              </a:solidFill>
              <a:latin typeface="Assistant Medium"/>
              <a:ea typeface="Assistant Medium"/>
              <a:cs typeface="Assistant Medium"/>
              <a:sym typeface="Assistant Medium"/>
            </a:endParaRPr>
          </a:p>
        </p:txBody>
      </p:sp>
      <p:grpSp>
        <p:nvGrpSpPr>
          <p:cNvPr id="1011" name="Google Shape;1011;p45"/>
          <p:cNvGrpSpPr/>
          <p:nvPr/>
        </p:nvGrpSpPr>
        <p:grpSpPr>
          <a:xfrm>
            <a:off x="7803665" y="3328940"/>
            <a:ext cx="1250467" cy="1242304"/>
            <a:chOff x="7992975" y="4081838"/>
            <a:chExt cx="1060257" cy="1053335"/>
          </a:xfrm>
        </p:grpSpPr>
        <p:sp>
          <p:nvSpPr>
            <p:cNvPr id="1012" name="Google Shape;1012;p45"/>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5"/>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5"/>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5"/>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5"/>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5"/>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5"/>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5"/>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5"/>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5"/>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5"/>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5"/>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5"/>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5"/>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5"/>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 name="Google Shape;1028;p45"/>
          <p:cNvSpPr/>
          <p:nvPr/>
        </p:nvSpPr>
        <p:spPr>
          <a:xfrm>
            <a:off x="5212875" y="4531863"/>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Testimonials</a:t>
            </a:r>
            <a:endParaRPr/>
          </a:p>
        </p:txBody>
      </p:sp>
      <p:sp>
        <p:nvSpPr>
          <p:cNvPr id="953" name="Google Shape;953;p44"/>
          <p:cNvSpPr txBox="1">
            <a:spLocks noGrp="1"/>
          </p:cNvSpPr>
          <p:nvPr>
            <p:ph type="subTitle" idx="3"/>
          </p:nvPr>
        </p:nvSpPr>
        <p:spPr>
          <a:xfrm>
            <a:off x="818326" y="3819404"/>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bin"/>
                <a:ea typeface="Cabin"/>
                <a:cs typeface="Cabin"/>
                <a:sym typeface="Cabin"/>
              </a:rPr>
              <a:t>Jim Johnson, 58</a:t>
            </a:r>
            <a:endParaRPr>
              <a:latin typeface="Cabin"/>
              <a:ea typeface="Cabin"/>
              <a:cs typeface="Cabin"/>
              <a:sym typeface="Cabin"/>
            </a:endParaRPr>
          </a:p>
        </p:txBody>
      </p:sp>
      <p:sp>
        <p:nvSpPr>
          <p:cNvPr id="954" name="Google Shape;954;p44"/>
          <p:cNvSpPr txBox="1">
            <a:spLocks noGrp="1"/>
          </p:cNvSpPr>
          <p:nvPr>
            <p:ph type="subTitle" idx="4"/>
          </p:nvPr>
        </p:nvSpPr>
        <p:spPr>
          <a:xfrm>
            <a:off x="813000" y="1287425"/>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an ice giant and the fourth-largest planet by diameter in the entire Solar System”</a:t>
            </a:r>
            <a:endParaRPr/>
          </a:p>
        </p:txBody>
      </p:sp>
      <p:sp>
        <p:nvSpPr>
          <p:cNvPr id="955" name="Google Shape;955;p44"/>
          <p:cNvSpPr txBox="1">
            <a:spLocks noGrp="1"/>
          </p:cNvSpPr>
          <p:nvPr>
            <p:ph type="subTitle" idx="5"/>
          </p:nvPr>
        </p:nvSpPr>
        <p:spPr>
          <a:xfrm>
            <a:off x="813000" y="2354731"/>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956" name="Google Shape;956;p44"/>
          <p:cNvSpPr txBox="1">
            <a:spLocks noGrp="1"/>
          </p:cNvSpPr>
          <p:nvPr>
            <p:ph type="subTitle" idx="6"/>
          </p:nvPr>
        </p:nvSpPr>
        <p:spPr>
          <a:xfrm>
            <a:off x="813000" y="3422036"/>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 is the ringed planet. It’s a gas giant that’s composed mostly of hydrogen and helium”</a:t>
            </a:r>
            <a:endParaRPr/>
          </a:p>
        </p:txBody>
      </p:sp>
      <p:sp>
        <p:nvSpPr>
          <p:cNvPr id="957" name="Google Shape;957;p44"/>
          <p:cNvSpPr txBox="1">
            <a:spLocks noGrp="1"/>
          </p:cNvSpPr>
          <p:nvPr>
            <p:ph type="subTitle" idx="1"/>
          </p:nvPr>
        </p:nvSpPr>
        <p:spPr>
          <a:xfrm>
            <a:off x="818326" y="1684803"/>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bin"/>
                <a:ea typeface="Cabin"/>
                <a:cs typeface="Cabin"/>
                <a:sym typeface="Cabin"/>
              </a:rPr>
              <a:t>Jenna Doe, 25</a:t>
            </a:r>
            <a:endParaRPr>
              <a:latin typeface="Cabin"/>
              <a:ea typeface="Cabin"/>
              <a:cs typeface="Cabin"/>
              <a:sym typeface="Cabin"/>
            </a:endParaRPr>
          </a:p>
        </p:txBody>
      </p:sp>
      <p:sp>
        <p:nvSpPr>
          <p:cNvPr id="958" name="Google Shape;958;p44"/>
          <p:cNvSpPr txBox="1">
            <a:spLocks noGrp="1"/>
          </p:cNvSpPr>
          <p:nvPr>
            <p:ph type="subTitle" idx="2"/>
          </p:nvPr>
        </p:nvSpPr>
        <p:spPr>
          <a:xfrm>
            <a:off x="818326" y="2752104"/>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bin"/>
                <a:ea typeface="Cabin"/>
                <a:cs typeface="Cabin"/>
                <a:sym typeface="Cabin"/>
              </a:rPr>
              <a:t>John James, 36</a:t>
            </a:r>
            <a:endParaRPr>
              <a:latin typeface="Cabin"/>
              <a:ea typeface="Cabin"/>
              <a:cs typeface="Cabin"/>
              <a:sym typeface="Cabin"/>
            </a:endParaRPr>
          </a:p>
        </p:txBody>
      </p:sp>
      <p:sp>
        <p:nvSpPr>
          <p:cNvPr id="959" name="Google Shape;959;p44"/>
          <p:cNvSpPr/>
          <p:nvPr/>
        </p:nvSpPr>
        <p:spPr>
          <a:xfrm>
            <a:off x="6418400" y="-241775"/>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44"/>
          <p:cNvGrpSpPr/>
          <p:nvPr/>
        </p:nvGrpSpPr>
        <p:grpSpPr>
          <a:xfrm>
            <a:off x="5891675" y="1789713"/>
            <a:ext cx="1060257" cy="1053335"/>
            <a:chOff x="3319375" y="-61950"/>
            <a:chExt cx="1060257" cy="1053335"/>
          </a:xfrm>
        </p:grpSpPr>
        <p:sp>
          <p:nvSpPr>
            <p:cNvPr id="961" name="Google Shape;961;p44"/>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44"/>
          <p:cNvSpPr/>
          <p:nvPr/>
        </p:nvSpPr>
        <p:spPr>
          <a:xfrm>
            <a:off x="8346350" y="334972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44"/>
          <p:cNvGrpSpPr/>
          <p:nvPr/>
        </p:nvGrpSpPr>
        <p:grpSpPr>
          <a:xfrm>
            <a:off x="-332624" y="2407325"/>
            <a:ext cx="744088" cy="739231"/>
            <a:chOff x="7992975" y="4081838"/>
            <a:chExt cx="1060257" cy="1053335"/>
          </a:xfrm>
        </p:grpSpPr>
        <p:sp>
          <p:nvSpPr>
            <p:cNvPr id="979" name="Google Shape;979;p44"/>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4"/>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4"/>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4"/>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4"/>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44"/>
          <p:cNvSpPr/>
          <p:nvPr/>
        </p:nvSpPr>
        <p:spPr>
          <a:xfrm>
            <a:off x="6039875" y="4146100"/>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92" name="Google Shape;1092;p47"/>
          <p:cNvSpPr txBox="1">
            <a:spLocks noGrp="1"/>
          </p:cNvSpPr>
          <p:nvPr>
            <p:ph type="body" idx="4294967295"/>
          </p:nvPr>
        </p:nvSpPr>
        <p:spPr>
          <a:xfrm>
            <a:off x="720000" y="1215750"/>
            <a:ext cx="7704000" cy="25434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1800" b="1">
                <a:solidFill>
                  <a:schemeClr val="dk1"/>
                </a:solidFill>
                <a:latin typeface="Cabin"/>
                <a:ea typeface="Cabin"/>
                <a:cs typeface="Cabin"/>
                <a:sym typeface="Cabin"/>
              </a:rPr>
              <a:t>P</a:t>
            </a:r>
            <a:r>
              <a:rPr lang="en" sz="1800" b="1">
                <a:latin typeface="Cabin"/>
                <a:ea typeface="Cabin"/>
                <a:cs typeface="Cabin"/>
                <a:sym typeface="Cabin"/>
              </a:rPr>
              <a:t>hotos</a:t>
            </a:r>
            <a:endParaRPr sz="1800" b="1">
              <a:solidFill>
                <a:schemeClr val="dk1"/>
              </a:solidFill>
              <a:latin typeface="Cabin"/>
              <a:ea typeface="Cabin"/>
              <a:cs typeface="Cabin"/>
              <a:sym typeface="Cabin"/>
            </a:endParaRPr>
          </a:p>
          <a:p>
            <a:pPr marL="241300" lvl="0" indent="-203200" algn="l" rtl="0">
              <a:spcBef>
                <a:spcPts val="300"/>
              </a:spcBef>
              <a:spcAft>
                <a:spcPts val="0"/>
              </a:spcAft>
              <a:buSzPts val="1200"/>
              <a:buChar char="●"/>
            </a:pPr>
            <a:r>
              <a:rPr lang="en" u="sng">
                <a:solidFill>
                  <a:schemeClr val="hlink"/>
                </a:solidFill>
                <a:hlinkClick r:id="rId3"/>
              </a:rPr>
              <a:t>Adult taking care of baby weight</a:t>
            </a:r>
            <a:endParaRPr u="sng"/>
          </a:p>
          <a:p>
            <a:pPr marL="241300" lvl="0" indent="-203200" algn="l" rtl="0">
              <a:spcBef>
                <a:spcPts val="300"/>
              </a:spcBef>
              <a:spcAft>
                <a:spcPts val="0"/>
              </a:spcAft>
              <a:buSzPts val="1200"/>
              <a:buChar char="●"/>
            </a:pPr>
            <a:r>
              <a:rPr lang="en" u="sng">
                <a:solidFill>
                  <a:schemeClr val="hlink"/>
                </a:solidFill>
                <a:hlinkClick r:id="rId4"/>
              </a:rPr>
              <a:t>Adult taking care of baby weight I</a:t>
            </a:r>
            <a:endParaRPr u="sng"/>
          </a:p>
          <a:p>
            <a:pPr marL="241300" lvl="0" indent="-203200" algn="l" rtl="0">
              <a:spcBef>
                <a:spcPts val="300"/>
              </a:spcBef>
              <a:spcAft>
                <a:spcPts val="0"/>
              </a:spcAft>
              <a:buSzPts val="1200"/>
              <a:buChar char="●"/>
            </a:pPr>
            <a:r>
              <a:rPr lang="en" u="sng">
                <a:solidFill>
                  <a:schemeClr val="hlink"/>
                </a:solidFill>
                <a:hlinkClick r:id="rId5"/>
              </a:rPr>
              <a:t>Gynecologist offering couple ultrasound pictures</a:t>
            </a:r>
            <a:endParaRPr u="sng"/>
          </a:p>
          <a:p>
            <a:pPr marL="241300" lvl="0" indent="-203200" algn="l" rtl="0">
              <a:spcBef>
                <a:spcPts val="300"/>
              </a:spcBef>
              <a:spcAft>
                <a:spcPts val="0"/>
              </a:spcAft>
              <a:buSzPts val="1200"/>
              <a:buChar char="●"/>
            </a:pPr>
            <a:r>
              <a:rPr lang="en" u="sng">
                <a:solidFill>
                  <a:schemeClr val="hlink"/>
                </a:solidFill>
                <a:hlinkClick r:id="rId6"/>
              </a:rPr>
              <a:t>Gynecologist performing ultrasound consultation</a:t>
            </a:r>
            <a:endParaRPr u="sng"/>
          </a:p>
          <a:p>
            <a:pPr marL="241300" lvl="0" indent="-203200" algn="l" rtl="0">
              <a:spcBef>
                <a:spcPts val="300"/>
              </a:spcBef>
              <a:spcAft>
                <a:spcPts val="0"/>
              </a:spcAft>
              <a:buSzPts val="1200"/>
              <a:buChar char="●"/>
            </a:pPr>
            <a:r>
              <a:rPr lang="en" u="sng">
                <a:solidFill>
                  <a:schemeClr val="hlink"/>
                </a:solidFill>
                <a:hlinkClick r:id="rId7"/>
              </a:rPr>
              <a:t>Gynecologist performing ultrasound consultation I</a:t>
            </a:r>
            <a:endParaRPr u="sng"/>
          </a:p>
          <a:p>
            <a:pPr marL="241300" lvl="0" indent="-203200" algn="l" rtl="0">
              <a:spcBef>
                <a:spcPts val="300"/>
              </a:spcBef>
              <a:spcAft>
                <a:spcPts val="0"/>
              </a:spcAft>
              <a:buSzPts val="1200"/>
              <a:buChar char="●"/>
            </a:pPr>
            <a:r>
              <a:rPr lang="en" u="sng">
                <a:solidFill>
                  <a:schemeClr val="hlink"/>
                </a:solidFill>
                <a:hlinkClick r:id="rId8"/>
              </a:rPr>
              <a:t>Medium shot doctor explaining ultrasound</a:t>
            </a:r>
            <a:endParaRPr u="sng"/>
          </a:p>
          <a:p>
            <a:pPr marL="241300" lvl="0" indent="-203200" algn="l" rtl="0">
              <a:spcBef>
                <a:spcPts val="300"/>
              </a:spcBef>
              <a:spcAft>
                <a:spcPts val="0"/>
              </a:spcAft>
              <a:buSzPts val="1200"/>
              <a:buChar char="●"/>
            </a:pPr>
            <a:r>
              <a:rPr lang="en" u="sng">
                <a:solidFill>
                  <a:schemeClr val="hlink"/>
                </a:solidFill>
                <a:hlinkClick r:id="rId9"/>
              </a:rPr>
              <a:t>Medium shot doctor and patient chatting at clinic</a:t>
            </a:r>
            <a:endParaRPr sz="1100" u="sng">
              <a:solidFill>
                <a:schemeClr val="dk1"/>
              </a:solidFill>
            </a:endParaRPr>
          </a:p>
        </p:txBody>
      </p:sp>
      <p:sp>
        <p:nvSpPr>
          <p:cNvPr id="1093" name="Google Shape;1093;p47"/>
          <p:cNvSpPr/>
          <p:nvPr/>
        </p:nvSpPr>
        <p:spPr>
          <a:xfrm>
            <a:off x="6039875" y="4146100"/>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099" name="Google Shape;1099;p48"/>
          <p:cNvSpPr txBox="1">
            <a:spLocks noGrp="1"/>
          </p:cNvSpPr>
          <p:nvPr>
            <p:ph type="body" idx="4294967295"/>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200">
              <a:solidFill>
                <a:schemeClr val="dk1"/>
              </a:solidFill>
            </a:endParaRPr>
          </a:p>
          <a:p>
            <a:pPr marL="0" lvl="0" indent="0" algn="l" rtl="0">
              <a:spcBef>
                <a:spcPts val="1000"/>
              </a:spcBef>
              <a:spcAft>
                <a:spcPts val="0"/>
              </a:spcAft>
              <a:buNone/>
            </a:pPr>
            <a:r>
              <a:rPr lang="en" sz="1800" b="1">
                <a:latin typeface="Cabin"/>
                <a:ea typeface="Cabin"/>
                <a:cs typeface="Cabin"/>
                <a:sym typeface="Cabin"/>
              </a:rPr>
              <a:t>Vectors</a:t>
            </a:r>
            <a:endParaRPr b="1">
              <a:latin typeface="Cabin"/>
              <a:ea typeface="Cabin"/>
              <a:cs typeface="Cabin"/>
              <a:sym typeface="Cabin"/>
            </a:endParaRPr>
          </a:p>
          <a:p>
            <a:pPr marL="241300" lvl="0" indent="-203200" algn="l" rtl="0">
              <a:spcBef>
                <a:spcPts val="300"/>
              </a:spcBef>
              <a:spcAft>
                <a:spcPts val="0"/>
              </a:spcAft>
              <a:buSzPts val="1200"/>
              <a:buChar char="●"/>
            </a:pPr>
            <a:r>
              <a:rPr lang="en" u="sng">
                <a:solidFill>
                  <a:schemeClr val="hlink"/>
                </a:solidFill>
                <a:hlinkClick r:id="rId3"/>
              </a:rPr>
              <a:t>Social media positive post</a:t>
            </a:r>
            <a:endParaRPr u="sng"/>
          </a:p>
          <a:p>
            <a:pPr marL="0" lvl="0" indent="0" algn="l" rtl="0">
              <a:spcBef>
                <a:spcPts val="1000"/>
              </a:spcBef>
              <a:spcAft>
                <a:spcPts val="0"/>
              </a:spcAft>
              <a:buNone/>
            </a:pPr>
            <a:r>
              <a:rPr lang="en" sz="1800" b="1">
                <a:solidFill>
                  <a:schemeClr val="dk1"/>
                </a:solidFill>
                <a:latin typeface="Cabin"/>
                <a:ea typeface="Cabin"/>
                <a:cs typeface="Cabin"/>
                <a:sym typeface="Cabin"/>
              </a:rPr>
              <a:t>P</a:t>
            </a:r>
            <a:r>
              <a:rPr lang="en" sz="1800" b="1">
                <a:latin typeface="Cabin"/>
                <a:ea typeface="Cabin"/>
                <a:cs typeface="Cabin"/>
                <a:sym typeface="Cabin"/>
              </a:rPr>
              <a:t>hotos</a:t>
            </a:r>
            <a:endParaRPr sz="1800" b="1">
              <a:solidFill>
                <a:schemeClr val="dk1"/>
              </a:solidFill>
              <a:latin typeface="Cabin"/>
              <a:ea typeface="Cabin"/>
              <a:cs typeface="Cabin"/>
              <a:sym typeface="Cabin"/>
            </a:endParaRPr>
          </a:p>
          <a:p>
            <a:pPr marL="241300" lvl="0" indent="-203200" algn="l" rtl="0">
              <a:spcBef>
                <a:spcPts val="300"/>
              </a:spcBef>
              <a:spcAft>
                <a:spcPts val="0"/>
              </a:spcAft>
              <a:buClr>
                <a:schemeClr val="dk1"/>
              </a:buClr>
              <a:buSzPts val="1200"/>
              <a:buFont typeface="Anaheim"/>
              <a:buChar char="●"/>
            </a:pPr>
            <a:r>
              <a:rPr lang="en" u="sng">
                <a:solidFill>
                  <a:schemeClr val="hlink"/>
                </a:solidFill>
                <a:hlinkClick r:id="rId4"/>
              </a:rPr>
              <a:t>Gynecologist performing ultrasound consultation</a:t>
            </a:r>
            <a:endParaRPr u="sng"/>
          </a:p>
          <a:p>
            <a:pPr marL="241300" lvl="0" indent="-203200" algn="l" rtl="0">
              <a:spcBef>
                <a:spcPts val="300"/>
              </a:spcBef>
              <a:spcAft>
                <a:spcPts val="0"/>
              </a:spcAft>
              <a:buSzPts val="1200"/>
              <a:buChar char="●"/>
            </a:pPr>
            <a:r>
              <a:rPr lang="en" u="sng">
                <a:solidFill>
                  <a:schemeClr val="hlink"/>
                </a:solidFill>
                <a:hlinkClick r:id="rId5"/>
              </a:rPr>
              <a:t>Adult taking care of baby weight</a:t>
            </a:r>
            <a:endParaRPr u="sng"/>
          </a:p>
          <a:p>
            <a:pPr marL="241300" lvl="0" indent="-203200" algn="l" rtl="0">
              <a:spcBef>
                <a:spcPts val="300"/>
              </a:spcBef>
              <a:spcAft>
                <a:spcPts val="0"/>
              </a:spcAft>
              <a:buSzPts val="1200"/>
              <a:buChar char="●"/>
            </a:pPr>
            <a:r>
              <a:rPr lang="en" u="sng">
                <a:solidFill>
                  <a:schemeClr val="hlink"/>
                </a:solidFill>
                <a:hlinkClick r:id="rId6"/>
              </a:rPr>
              <a:t>Close up pregnant woman laying in bed</a:t>
            </a:r>
            <a:endParaRPr u="sng"/>
          </a:p>
          <a:p>
            <a:pPr marL="241300" lvl="0" indent="-203200" algn="l" rtl="0">
              <a:spcBef>
                <a:spcPts val="300"/>
              </a:spcBef>
              <a:spcAft>
                <a:spcPts val="0"/>
              </a:spcAft>
              <a:buSzPts val="1200"/>
              <a:buChar char="●"/>
            </a:pPr>
            <a:r>
              <a:rPr lang="en" u="sng">
                <a:solidFill>
                  <a:schemeClr val="hlink"/>
                </a:solidFill>
                <a:hlinkClick r:id="rId7"/>
              </a:rPr>
              <a:t>Medium shot smiley doctor explaining ultrasounds</a:t>
            </a:r>
            <a:endParaRPr u="sng"/>
          </a:p>
          <a:p>
            <a:pPr marL="241300" lvl="0" indent="-203200" algn="l" rtl="0">
              <a:spcBef>
                <a:spcPts val="300"/>
              </a:spcBef>
              <a:spcAft>
                <a:spcPts val="0"/>
              </a:spcAft>
              <a:buSzPts val="1200"/>
              <a:buChar char="●"/>
            </a:pPr>
            <a:r>
              <a:rPr lang="en" u="sng">
                <a:solidFill>
                  <a:schemeClr val="hlink"/>
                </a:solidFill>
                <a:hlinkClick r:id="rId8"/>
              </a:rPr>
              <a:t>Close up on young pregnant woman sleeping</a:t>
            </a:r>
            <a:endParaRPr u="sng"/>
          </a:p>
          <a:p>
            <a:pPr marL="241300" lvl="0" indent="-203200" algn="l" rtl="0">
              <a:spcBef>
                <a:spcPts val="300"/>
              </a:spcBef>
              <a:spcAft>
                <a:spcPts val="0"/>
              </a:spcAft>
              <a:buSzPts val="1200"/>
              <a:buChar char="●"/>
            </a:pPr>
            <a:r>
              <a:rPr lang="en" u="sng">
                <a:solidFill>
                  <a:schemeClr val="hlink"/>
                </a:solidFill>
                <a:hlinkClick r:id="rId9"/>
              </a:rPr>
              <a:t>Postnatal period with mother and child</a:t>
            </a:r>
            <a:endParaRPr u="sng"/>
          </a:p>
          <a:p>
            <a:pPr marL="241300" lvl="0" indent="-203200" algn="l" rtl="0">
              <a:spcBef>
                <a:spcPts val="300"/>
              </a:spcBef>
              <a:spcAft>
                <a:spcPts val="0"/>
              </a:spcAft>
              <a:buSzPts val="1200"/>
              <a:buChar char="●"/>
            </a:pPr>
            <a:r>
              <a:rPr lang="en" u="sng">
                <a:solidFill>
                  <a:schemeClr val="hlink"/>
                </a:solidFill>
                <a:hlinkClick r:id="rId10"/>
              </a:rPr>
              <a:t>Doctor checking patients health</a:t>
            </a:r>
            <a:endParaRPr u="sng"/>
          </a:p>
          <a:p>
            <a:pPr marL="241300" lvl="0" indent="-203200" algn="l" rtl="0">
              <a:spcBef>
                <a:spcPts val="300"/>
              </a:spcBef>
              <a:spcAft>
                <a:spcPts val="0"/>
              </a:spcAft>
              <a:buSzPts val="1200"/>
              <a:buChar char="●"/>
            </a:pPr>
            <a:r>
              <a:rPr lang="en" u="sng">
                <a:solidFill>
                  <a:schemeClr val="hlink"/>
                </a:solidFill>
                <a:hlinkClick r:id="rId11"/>
              </a:rPr>
              <a:t>Adult taking care of baby weight</a:t>
            </a:r>
            <a:endParaRPr u="sng"/>
          </a:p>
          <a:p>
            <a:pPr marL="0" lvl="0" indent="0" algn="l" rtl="0">
              <a:spcBef>
                <a:spcPts val="300"/>
              </a:spcBef>
              <a:spcAft>
                <a:spcPts val="0"/>
              </a:spcAft>
              <a:buNone/>
            </a:pPr>
            <a:endParaRPr sz="1100">
              <a:solidFill>
                <a:schemeClr val="dk1"/>
              </a:solidFill>
            </a:endParaRPr>
          </a:p>
        </p:txBody>
      </p:sp>
      <p:sp>
        <p:nvSpPr>
          <p:cNvPr id="1100" name="Google Shape;1100;p48"/>
          <p:cNvSpPr/>
          <p:nvPr/>
        </p:nvSpPr>
        <p:spPr>
          <a:xfrm>
            <a:off x="7087750" y="3057400"/>
            <a:ext cx="2953200" cy="2953200"/>
          </a:xfrm>
          <a:prstGeom prst="donut">
            <a:avLst>
              <a:gd name="adj" fmla="val 1021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Six ideas</a:t>
            </a:r>
            <a:endParaRPr/>
          </a:p>
        </p:txBody>
      </p:sp>
      <p:sp>
        <p:nvSpPr>
          <p:cNvPr id="590" name="Google Shape;590;p32"/>
          <p:cNvSpPr txBox="1">
            <a:spLocks noGrp="1"/>
          </p:cNvSpPr>
          <p:nvPr>
            <p:ph type="subTitle" idx="1"/>
          </p:nvPr>
        </p:nvSpPr>
        <p:spPr>
          <a:xfrm>
            <a:off x="740702" y="1765511"/>
            <a:ext cx="22512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591" name="Google Shape;591;p32"/>
          <p:cNvSpPr txBox="1">
            <a:spLocks noGrp="1"/>
          </p:cNvSpPr>
          <p:nvPr>
            <p:ph type="subTitle" idx="2"/>
          </p:nvPr>
        </p:nvSpPr>
        <p:spPr>
          <a:xfrm>
            <a:off x="3447302" y="1765512"/>
            <a:ext cx="22494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592" name="Google Shape;592;p32"/>
          <p:cNvSpPr txBox="1">
            <a:spLocks noGrp="1"/>
          </p:cNvSpPr>
          <p:nvPr>
            <p:ph type="subTitle" idx="3"/>
          </p:nvPr>
        </p:nvSpPr>
        <p:spPr>
          <a:xfrm>
            <a:off x="740702" y="3342750"/>
            <a:ext cx="22512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 We all live on this planet</a:t>
            </a:r>
            <a:endParaRPr/>
          </a:p>
        </p:txBody>
      </p:sp>
      <p:sp>
        <p:nvSpPr>
          <p:cNvPr id="593" name="Google Shape;593;p32"/>
          <p:cNvSpPr txBox="1">
            <a:spLocks noGrp="1"/>
          </p:cNvSpPr>
          <p:nvPr>
            <p:ph type="subTitle" idx="4"/>
          </p:nvPr>
        </p:nvSpPr>
        <p:spPr>
          <a:xfrm>
            <a:off x="3447302" y="3342754"/>
            <a:ext cx="22494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and helium. It’s the sixth planet from the Sun</a:t>
            </a:r>
            <a:endParaRPr/>
          </a:p>
        </p:txBody>
      </p:sp>
      <p:sp>
        <p:nvSpPr>
          <p:cNvPr id="594" name="Google Shape;594;p32"/>
          <p:cNvSpPr txBox="1">
            <a:spLocks noGrp="1"/>
          </p:cNvSpPr>
          <p:nvPr>
            <p:ph type="subTitle" idx="7"/>
          </p:nvPr>
        </p:nvSpPr>
        <p:spPr>
          <a:xfrm>
            <a:off x="745129" y="1388425"/>
            <a:ext cx="2242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95" name="Google Shape;595;p32"/>
          <p:cNvSpPr txBox="1">
            <a:spLocks noGrp="1"/>
          </p:cNvSpPr>
          <p:nvPr>
            <p:ph type="subTitle" idx="8"/>
          </p:nvPr>
        </p:nvSpPr>
        <p:spPr>
          <a:xfrm>
            <a:off x="3451720" y="1388425"/>
            <a:ext cx="22407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96" name="Google Shape;596;p32"/>
          <p:cNvSpPr txBox="1">
            <a:spLocks noGrp="1"/>
          </p:cNvSpPr>
          <p:nvPr>
            <p:ph type="subTitle" idx="9"/>
          </p:nvPr>
        </p:nvSpPr>
        <p:spPr>
          <a:xfrm>
            <a:off x="6158313" y="1388426"/>
            <a:ext cx="22407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597" name="Google Shape;597;p32"/>
          <p:cNvSpPr txBox="1">
            <a:spLocks noGrp="1"/>
          </p:cNvSpPr>
          <p:nvPr>
            <p:ph type="subTitle" idx="5"/>
          </p:nvPr>
        </p:nvSpPr>
        <p:spPr>
          <a:xfrm>
            <a:off x="6153898" y="1765514"/>
            <a:ext cx="22494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 </a:t>
            </a:r>
            <a:endParaRPr/>
          </a:p>
        </p:txBody>
      </p:sp>
      <p:sp>
        <p:nvSpPr>
          <p:cNvPr id="598" name="Google Shape;598;p32"/>
          <p:cNvSpPr txBox="1">
            <a:spLocks noGrp="1"/>
          </p:cNvSpPr>
          <p:nvPr>
            <p:ph type="subTitle" idx="6"/>
          </p:nvPr>
        </p:nvSpPr>
        <p:spPr>
          <a:xfrm>
            <a:off x="6153898" y="3342762"/>
            <a:ext cx="22494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599" name="Google Shape;599;p32"/>
          <p:cNvSpPr txBox="1">
            <a:spLocks noGrp="1"/>
          </p:cNvSpPr>
          <p:nvPr>
            <p:ph type="subTitle" idx="13"/>
          </p:nvPr>
        </p:nvSpPr>
        <p:spPr>
          <a:xfrm>
            <a:off x="745129" y="2970285"/>
            <a:ext cx="2242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600" name="Google Shape;600;p32"/>
          <p:cNvSpPr txBox="1">
            <a:spLocks noGrp="1"/>
          </p:cNvSpPr>
          <p:nvPr>
            <p:ph type="subTitle" idx="14"/>
          </p:nvPr>
        </p:nvSpPr>
        <p:spPr>
          <a:xfrm>
            <a:off x="3451720" y="2970288"/>
            <a:ext cx="22407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601" name="Google Shape;601;p32"/>
          <p:cNvSpPr txBox="1">
            <a:spLocks noGrp="1"/>
          </p:cNvSpPr>
          <p:nvPr>
            <p:ph type="subTitle" idx="15"/>
          </p:nvPr>
        </p:nvSpPr>
        <p:spPr>
          <a:xfrm>
            <a:off x="6158313" y="2970295"/>
            <a:ext cx="22407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602" name="Google Shape;602;p32"/>
          <p:cNvSpPr/>
          <p:nvPr/>
        </p:nvSpPr>
        <p:spPr>
          <a:xfrm>
            <a:off x="7952125" y="79517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468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CTGs and Their Role</a:t>
            </a:r>
            <a:endParaRPr dirty="0"/>
          </a:p>
        </p:txBody>
      </p:sp>
      <p:sp>
        <p:nvSpPr>
          <p:cNvPr id="547" name="Google Shape;547;p31"/>
          <p:cNvSpPr txBox="1">
            <a:spLocks noGrp="1"/>
          </p:cNvSpPr>
          <p:nvPr>
            <p:ph type="body" idx="1"/>
          </p:nvPr>
        </p:nvSpPr>
        <p:spPr>
          <a:xfrm>
            <a:off x="720000" y="1138367"/>
            <a:ext cx="3735900" cy="20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800" dirty="0">
                <a:solidFill>
                  <a:schemeClr val="dk1"/>
                </a:solidFill>
              </a:rPr>
              <a:t>Cardio-</a:t>
            </a:r>
            <a:r>
              <a:rPr lang="en-AU" sz="1800" dirty="0" err="1">
                <a:solidFill>
                  <a:schemeClr val="dk1"/>
                </a:solidFill>
              </a:rPr>
              <a:t>Tocograph</a:t>
            </a:r>
            <a:endParaRPr lang="en-AU" sz="1800" dirty="0">
              <a:solidFill>
                <a:schemeClr val="dk1"/>
              </a:solidFill>
            </a:endParaRPr>
          </a:p>
          <a:p>
            <a:pPr marL="285750" indent="-285750"/>
            <a:r>
              <a:rPr lang="en-AU" sz="1800" dirty="0">
                <a:solidFill>
                  <a:schemeClr val="dk1"/>
                </a:solidFill>
              </a:rPr>
              <a:t>Measures strength of uterus contraction</a:t>
            </a:r>
          </a:p>
          <a:p>
            <a:pPr marL="285750" indent="-285750"/>
            <a:r>
              <a:rPr lang="en-AU" sz="1800" dirty="0">
                <a:solidFill>
                  <a:schemeClr val="dk1"/>
                </a:solidFill>
              </a:rPr>
              <a:t>Measures baby’s heart rate</a:t>
            </a:r>
          </a:p>
          <a:p>
            <a:pPr marL="285750" indent="-285750"/>
            <a:endParaRPr lang="en-AU" sz="1800" dirty="0">
              <a:solidFill>
                <a:schemeClr val="dk1"/>
              </a:solidFill>
            </a:endParaRPr>
          </a:p>
          <a:p>
            <a:pPr marL="285750" indent="-285750"/>
            <a:r>
              <a:rPr lang="en-AU" sz="1800" dirty="0">
                <a:solidFill>
                  <a:schemeClr val="dk1"/>
                </a:solidFill>
              </a:rPr>
              <a:t>Mum’s normal heart rate: </a:t>
            </a:r>
          </a:p>
          <a:p>
            <a:pPr marL="742950" lvl="1" indent="-285750"/>
            <a:r>
              <a:rPr lang="en-AU" sz="1800" dirty="0">
                <a:solidFill>
                  <a:schemeClr val="dk1"/>
                </a:solidFill>
              </a:rPr>
              <a:t>60-120bpm</a:t>
            </a:r>
          </a:p>
          <a:p>
            <a:pPr marL="285750" indent="-285750"/>
            <a:r>
              <a:rPr lang="en-AU" sz="1800" dirty="0">
                <a:solidFill>
                  <a:schemeClr val="dk1"/>
                </a:solidFill>
              </a:rPr>
              <a:t>Baby’s normal heart rate:</a:t>
            </a:r>
          </a:p>
          <a:p>
            <a:pPr marL="742950" lvl="1" indent="-285750"/>
            <a:r>
              <a:rPr lang="en-AU" sz="1800" dirty="0">
                <a:solidFill>
                  <a:schemeClr val="dk1"/>
                </a:solidFill>
              </a:rPr>
              <a:t>120-160bpm</a:t>
            </a:r>
            <a:endParaRPr sz="1800" dirty="0">
              <a:solidFill>
                <a:schemeClr val="dk1"/>
              </a:solidFill>
            </a:endParaRP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diagram of a fetal heart rate monitoring&#10;&#10;Description automatically generated">
            <a:extLst>
              <a:ext uri="{FF2B5EF4-FFF2-40B4-BE49-F238E27FC236}">
                <a16:creationId xmlns:a16="http://schemas.microsoft.com/office/drawing/2014/main" id="{56CB8923-F6B8-5E1A-33B8-83B58D3D274F}"/>
              </a:ext>
            </a:extLst>
          </p:cNvPr>
          <p:cNvPicPr>
            <a:picLocks noChangeAspect="1"/>
          </p:cNvPicPr>
          <p:nvPr/>
        </p:nvPicPr>
        <p:blipFill>
          <a:blip r:embed="rId3"/>
          <a:stretch>
            <a:fillRect/>
          </a:stretch>
        </p:blipFill>
        <p:spPr>
          <a:xfrm>
            <a:off x="4707662" y="838560"/>
            <a:ext cx="4238348" cy="287602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3"/>
          <p:cNvSpPr txBox="1">
            <a:spLocks noGrp="1"/>
          </p:cNvSpPr>
          <p:nvPr>
            <p:ph type="subTitle" idx="4"/>
          </p:nvPr>
        </p:nvSpPr>
        <p:spPr>
          <a:xfrm>
            <a:off x="4923250" y="1771890"/>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08" name="Google Shape;6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ideas</a:t>
            </a:r>
            <a:endParaRPr/>
          </a:p>
        </p:txBody>
      </p:sp>
      <p:sp>
        <p:nvSpPr>
          <p:cNvPr id="609" name="Google Shape;609;p33"/>
          <p:cNvSpPr txBox="1">
            <a:spLocks noGrp="1"/>
          </p:cNvSpPr>
          <p:nvPr>
            <p:ph type="subTitle" idx="1"/>
          </p:nvPr>
        </p:nvSpPr>
        <p:spPr>
          <a:xfrm>
            <a:off x="4923249" y="2421749"/>
            <a:ext cx="2505600" cy="17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610" name="Google Shape;610;p33"/>
          <p:cNvSpPr txBox="1">
            <a:spLocks noGrp="1"/>
          </p:cNvSpPr>
          <p:nvPr>
            <p:ph type="subTitle" idx="2"/>
          </p:nvPr>
        </p:nvSpPr>
        <p:spPr>
          <a:xfrm>
            <a:off x="1715375" y="2421749"/>
            <a:ext cx="2505600" cy="175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611" name="Google Shape;611;p33"/>
          <p:cNvSpPr txBox="1">
            <a:spLocks noGrp="1"/>
          </p:cNvSpPr>
          <p:nvPr>
            <p:ph type="subTitle" idx="3"/>
          </p:nvPr>
        </p:nvSpPr>
        <p:spPr>
          <a:xfrm>
            <a:off x="1715375" y="1771890"/>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12" name="Google Shape;612;p33"/>
          <p:cNvSpPr/>
          <p:nvPr/>
        </p:nvSpPr>
        <p:spPr>
          <a:xfrm>
            <a:off x="8270250" y="-145375"/>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1022775" y="17069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3"/>
          <p:cNvGrpSpPr/>
          <p:nvPr/>
        </p:nvGrpSpPr>
        <p:grpSpPr>
          <a:xfrm>
            <a:off x="156225" y="3412775"/>
            <a:ext cx="1060257" cy="1053335"/>
            <a:chOff x="3319375" y="-61950"/>
            <a:chExt cx="1060257" cy="1053335"/>
          </a:xfrm>
        </p:grpSpPr>
        <p:sp>
          <p:nvSpPr>
            <p:cNvPr id="615" name="Google Shape;615;p33"/>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3"/>
          <p:cNvGrpSpPr/>
          <p:nvPr/>
        </p:nvGrpSpPr>
        <p:grpSpPr>
          <a:xfrm>
            <a:off x="7934725" y="-407062"/>
            <a:ext cx="1060257" cy="1053335"/>
            <a:chOff x="7992975" y="4081838"/>
            <a:chExt cx="1060257" cy="1053335"/>
          </a:xfrm>
        </p:grpSpPr>
        <p:sp>
          <p:nvSpPr>
            <p:cNvPr id="632" name="Google Shape;632;p33"/>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33"/>
          <p:cNvSpPr/>
          <p:nvPr/>
        </p:nvSpPr>
        <p:spPr>
          <a:xfrm>
            <a:off x="4041750" y="4177350"/>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1343425" y="141567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7985975" y="366817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496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Three ideas</a:t>
            </a:r>
            <a:endParaRPr/>
          </a:p>
        </p:txBody>
      </p:sp>
      <p:sp>
        <p:nvSpPr>
          <p:cNvPr id="656" name="Google Shape;656;p34"/>
          <p:cNvSpPr txBox="1">
            <a:spLocks noGrp="1"/>
          </p:cNvSpPr>
          <p:nvPr>
            <p:ph type="subTitle" idx="4"/>
          </p:nvPr>
        </p:nvSpPr>
        <p:spPr>
          <a:xfrm>
            <a:off x="937625" y="1800550"/>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657" name="Google Shape;657;p34"/>
          <p:cNvSpPr txBox="1">
            <a:spLocks noGrp="1"/>
          </p:cNvSpPr>
          <p:nvPr>
            <p:ph type="subTitle" idx="5"/>
          </p:nvPr>
        </p:nvSpPr>
        <p:spPr>
          <a:xfrm>
            <a:off x="3484350" y="1800550"/>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58" name="Google Shape;658;p34"/>
          <p:cNvSpPr txBox="1">
            <a:spLocks noGrp="1"/>
          </p:cNvSpPr>
          <p:nvPr>
            <p:ph type="subTitle" idx="1"/>
          </p:nvPr>
        </p:nvSpPr>
        <p:spPr>
          <a:xfrm>
            <a:off x="937625" y="2423648"/>
            <a:ext cx="21753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brightest object in the night sky and it was named after the Roman god of the skies</a:t>
            </a:r>
            <a:endParaRPr/>
          </a:p>
        </p:txBody>
      </p:sp>
      <p:sp>
        <p:nvSpPr>
          <p:cNvPr id="659" name="Google Shape;659;p34"/>
          <p:cNvSpPr txBox="1">
            <a:spLocks noGrp="1"/>
          </p:cNvSpPr>
          <p:nvPr>
            <p:ph type="subTitle" idx="2"/>
          </p:nvPr>
        </p:nvSpPr>
        <p:spPr>
          <a:xfrm>
            <a:off x="3484350" y="2423648"/>
            <a:ext cx="21753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660" name="Google Shape;660;p34"/>
          <p:cNvSpPr txBox="1">
            <a:spLocks noGrp="1"/>
          </p:cNvSpPr>
          <p:nvPr>
            <p:ph type="subTitle" idx="3"/>
          </p:nvPr>
        </p:nvSpPr>
        <p:spPr>
          <a:xfrm>
            <a:off x="6031075" y="2423648"/>
            <a:ext cx="21753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It’s composed mostly of hydrogen and helium. It’s the sixth planet from the Sun and was named after the Roman god of wealth</a:t>
            </a:r>
            <a:endParaRPr/>
          </a:p>
        </p:txBody>
      </p:sp>
      <p:sp>
        <p:nvSpPr>
          <p:cNvPr id="661" name="Google Shape;661;p34"/>
          <p:cNvSpPr txBox="1">
            <a:spLocks noGrp="1"/>
          </p:cNvSpPr>
          <p:nvPr>
            <p:ph type="subTitle" idx="6"/>
          </p:nvPr>
        </p:nvSpPr>
        <p:spPr>
          <a:xfrm>
            <a:off x="6031075" y="1800550"/>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662" name="Google Shape;662;p34"/>
          <p:cNvSpPr/>
          <p:nvPr/>
        </p:nvSpPr>
        <p:spPr>
          <a:xfrm>
            <a:off x="128700" y="44704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34"/>
          <p:cNvGrpSpPr/>
          <p:nvPr/>
        </p:nvGrpSpPr>
        <p:grpSpPr>
          <a:xfrm>
            <a:off x="1756775" y="4020838"/>
            <a:ext cx="1060257" cy="1053335"/>
            <a:chOff x="3319375" y="-61950"/>
            <a:chExt cx="1060257" cy="1053335"/>
          </a:xfrm>
        </p:grpSpPr>
        <p:sp>
          <p:nvSpPr>
            <p:cNvPr id="664" name="Google Shape;664;p34"/>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34"/>
          <p:cNvGrpSpPr/>
          <p:nvPr/>
        </p:nvGrpSpPr>
        <p:grpSpPr>
          <a:xfrm>
            <a:off x="8237165" y="3701465"/>
            <a:ext cx="1250467" cy="1242304"/>
            <a:chOff x="7992975" y="4081838"/>
            <a:chExt cx="1060257" cy="1053335"/>
          </a:xfrm>
        </p:grpSpPr>
        <p:sp>
          <p:nvSpPr>
            <p:cNvPr id="681" name="Google Shape;681;p34"/>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34"/>
          <p:cNvSpPr/>
          <p:nvPr/>
        </p:nvSpPr>
        <p:spPr>
          <a:xfrm>
            <a:off x="5527125" y="1134588"/>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a:off x="8647125" y="118680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097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53" name="Google Shape;453;p28"/>
          <p:cNvSpPr txBox="1">
            <a:spLocks noGrp="1"/>
          </p:cNvSpPr>
          <p:nvPr>
            <p:ph type="body" idx="1"/>
          </p:nvPr>
        </p:nvSpPr>
        <p:spPr>
          <a:xfrm>
            <a:off x="720000" y="1152475"/>
            <a:ext cx="7704000" cy="3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u="sng"/>
          </a:p>
        </p:txBody>
      </p:sp>
      <p:graphicFrame>
        <p:nvGraphicFramePr>
          <p:cNvPr id="454" name="Google Shape;454;p28"/>
          <p:cNvGraphicFramePr/>
          <p:nvPr/>
        </p:nvGraphicFramePr>
        <p:xfrm>
          <a:off x="720000" y="1614825"/>
          <a:ext cx="7704000" cy="2169150"/>
        </p:xfrm>
        <a:graphic>
          <a:graphicData uri="http://schemas.openxmlformats.org/drawingml/2006/table">
            <a:tbl>
              <a:tblPr>
                <a:noFill/>
                <a:tableStyleId>{5C8D6528-DF80-4018-A97E-B60B36BF1E60}</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300" b="1" u="sng">
                          <a:solidFill>
                            <a:schemeClr val="hlink"/>
                          </a:solidFill>
                          <a:latin typeface="Assistant"/>
                          <a:ea typeface="Assistant"/>
                          <a:cs typeface="Assistant"/>
                          <a:sym typeface="Assistant"/>
                          <a:hlinkClick r:id="rId3" action="ppaction://hlinksldjump"/>
                        </a:rPr>
                        <a:t>Fonts</a:t>
                      </a:r>
                      <a:endParaRPr sz="1300" b="1" u="sng">
                        <a:solidFill>
                          <a:schemeClr val="dk1"/>
                        </a:solidFill>
                        <a:latin typeface="Assistant"/>
                        <a:ea typeface="Assistant"/>
                        <a:cs typeface="Assistant"/>
                        <a:sym typeface="Assistan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lt1"/>
                          </a:solidFill>
                          <a:latin typeface="Assistant Medium"/>
                          <a:ea typeface="Assistant Medium"/>
                          <a:cs typeface="Assistant Medium"/>
                          <a:sym typeface="Assistant Medium"/>
                        </a:rPr>
                        <a:t>To view this template correctly in PowerPoint, download and install the fonts we used</a:t>
                      </a:r>
                      <a:endParaRPr sz="1000">
                        <a:solidFill>
                          <a:schemeClr val="lt1"/>
                        </a:solidFill>
                        <a:latin typeface="Assistant Medium"/>
                        <a:ea typeface="Assistant Medium"/>
                        <a:cs typeface="Assistant Medium"/>
                        <a:sym typeface="Assistant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300" b="1" u="sng">
                          <a:solidFill>
                            <a:schemeClr val="hlink"/>
                          </a:solidFill>
                          <a:latin typeface="Assistant"/>
                          <a:ea typeface="Assistant"/>
                          <a:cs typeface="Assistant"/>
                          <a:sym typeface="Assistant"/>
                          <a:hlinkClick r:id="rId4" action="ppaction://hlinksldjump"/>
                        </a:rPr>
                        <a:t>Used</a:t>
                      </a:r>
                      <a:r>
                        <a:rPr lang="en" sz="1300" b="1">
                          <a:solidFill>
                            <a:schemeClr val="dk1"/>
                          </a:solidFill>
                          <a:latin typeface="Assistant"/>
                          <a:ea typeface="Assistant"/>
                          <a:cs typeface="Assistant"/>
                          <a:sym typeface="Assistant"/>
                        </a:rPr>
                        <a:t> and </a:t>
                      </a:r>
                      <a:r>
                        <a:rPr lang="en" sz="1300" b="1" u="sng">
                          <a:solidFill>
                            <a:schemeClr val="hlink"/>
                          </a:solidFill>
                          <a:latin typeface="Assistant"/>
                          <a:ea typeface="Assistant"/>
                          <a:cs typeface="Assistant"/>
                          <a:sym typeface="Assistant"/>
                          <a:hlinkClick r:id="rId5" action="ppaction://hlinksldjump"/>
                        </a:rPr>
                        <a:t>alternative</a:t>
                      </a:r>
                      <a:r>
                        <a:rPr lang="en" sz="1300" b="1" u="sng">
                          <a:solidFill>
                            <a:schemeClr val="hlink"/>
                          </a:solidFill>
                          <a:latin typeface="Assistant"/>
                          <a:ea typeface="Assistant"/>
                          <a:cs typeface="Assistant"/>
                          <a:sym typeface="Assistant"/>
                          <a:hlinkClick r:id="rId5" action="ppaction://hlinksldjump"/>
                        </a:rPr>
                        <a:t> resources</a:t>
                      </a:r>
                      <a:endParaRPr sz="1300" b="1" u="sng">
                        <a:solidFill>
                          <a:schemeClr val="dk1"/>
                        </a:solidFill>
                        <a:latin typeface="Assistant"/>
                        <a:ea typeface="Assistant"/>
                        <a:cs typeface="Assistant"/>
                        <a:sym typeface="Assistan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000">
                          <a:solidFill>
                            <a:schemeClr val="lt1"/>
                          </a:solidFill>
                          <a:latin typeface="Assistant Medium"/>
                          <a:ea typeface="Assistant Medium"/>
                          <a:cs typeface="Assistant Medium"/>
                          <a:sym typeface="Assistant Medium"/>
                        </a:rPr>
                        <a:t>An assortment of graphic resources that are suitable for use in this presentation</a:t>
                      </a:r>
                      <a:endParaRPr sz="1000">
                        <a:solidFill>
                          <a:schemeClr val="lt1"/>
                        </a:solidFill>
                        <a:latin typeface="Assistant Medium"/>
                        <a:ea typeface="Assistant Medium"/>
                        <a:cs typeface="Assistant Medium"/>
                        <a:sym typeface="Assistant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300" b="1" u="sng">
                          <a:solidFill>
                            <a:schemeClr val="hlink"/>
                          </a:solidFill>
                          <a:latin typeface="Assistant"/>
                          <a:ea typeface="Assistant"/>
                          <a:cs typeface="Assistant"/>
                          <a:sym typeface="Assistant"/>
                          <a:hlinkClick r:id="rId6" action="ppaction://hlinksldjump"/>
                        </a:rPr>
                        <a:t>Thanks slide</a:t>
                      </a:r>
                      <a:endParaRPr sz="1300" b="1" u="sng">
                        <a:solidFill>
                          <a:schemeClr val="dk1"/>
                        </a:solidFill>
                        <a:latin typeface="Assistant"/>
                        <a:ea typeface="Assistant"/>
                        <a:cs typeface="Assistant"/>
                        <a:sym typeface="Assistan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lt1"/>
                          </a:solidFill>
                          <a:latin typeface="Assistant Medium"/>
                          <a:ea typeface="Assistant Medium"/>
                          <a:cs typeface="Assistant Medium"/>
                          <a:sym typeface="Assistant Medium"/>
                        </a:rPr>
                        <a:t>You must keep it so that proper credits for our design are given</a:t>
                      </a:r>
                      <a:endParaRPr sz="1000">
                        <a:solidFill>
                          <a:schemeClr val="lt1"/>
                        </a:solidFill>
                        <a:latin typeface="Assistant Medium"/>
                        <a:ea typeface="Assistant Medium"/>
                        <a:cs typeface="Assistant Medium"/>
                        <a:sym typeface="Assistant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300" b="1" u="sng">
                          <a:solidFill>
                            <a:schemeClr val="hlink"/>
                          </a:solidFill>
                          <a:latin typeface="Assistant"/>
                          <a:ea typeface="Assistant"/>
                          <a:cs typeface="Assistant"/>
                          <a:sym typeface="Assistant"/>
                          <a:hlinkClick r:id="rId3" action="ppaction://hlinksldjump"/>
                        </a:rPr>
                        <a:t>Colors</a:t>
                      </a:r>
                      <a:endParaRPr sz="1300" b="1" u="sng">
                        <a:solidFill>
                          <a:schemeClr val="dk1"/>
                        </a:solidFill>
                        <a:latin typeface="Assistant"/>
                        <a:ea typeface="Assistant"/>
                        <a:cs typeface="Assistant"/>
                        <a:sym typeface="Assistan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lt1"/>
                          </a:solidFill>
                          <a:latin typeface="Assistant Medium"/>
                          <a:ea typeface="Assistant Medium"/>
                          <a:cs typeface="Assistant Medium"/>
                          <a:sym typeface="Assistant Medium"/>
                        </a:rPr>
                        <a:t>All the colors used in this presentation</a:t>
                      </a:r>
                      <a:endParaRPr sz="1000">
                        <a:solidFill>
                          <a:schemeClr val="lt1"/>
                        </a:solidFill>
                        <a:latin typeface="Assistant Medium"/>
                        <a:ea typeface="Assistant Medium"/>
                        <a:cs typeface="Assistant Medium"/>
                        <a:sym typeface="Assistant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300" b="1" u="sng">
                          <a:solidFill>
                            <a:schemeClr val="hlink"/>
                          </a:solidFill>
                          <a:latin typeface="Assistant"/>
                          <a:ea typeface="Assistant"/>
                          <a:cs typeface="Assistant"/>
                          <a:sym typeface="Assistant"/>
                          <a:hlinkClick r:id="rId7" action="ppaction://hlinksldjump"/>
                        </a:rPr>
                        <a:t>Icons</a:t>
                      </a:r>
                      <a:r>
                        <a:rPr lang="en" sz="1300" b="1">
                          <a:solidFill>
                            <a:schemeClr val="dk1"/>
                          </a:solidFill>
                          <a:latin typeface="Assistant"/>
                          <a:ea typeface="Assistant"/>
                          <a:cs typeface="Assistant"/>
                          <a:sym typeface="Assistant"/>
                        </a:rPr>
                        <a:t> and </a:t>
                      </a:r>
                      <a:r>
                        <a:rPr lang="en" sz="1300" b="1" u="sng">
                          <a:solidFill>
                            <a:schemeClr val="hlink"/>
                          </a:solidFill>
                          <a:latin typeface="Assistant"/>
                          <a:ea typeface="Assistant"/>
                          <a:cs typeface="Assistant"/>
                          <a:sym typeface="Assistant"/>
                          <a:hlinkClick r:id="rId8" action="ppaction://hlinksldjump"/>
                        </a:rPr>
                        <a:t>infographic resources</a:t>
                      </a:r>
                      <a:endParaRPr sz="1300" b="1" u="sng">
                        <a:solidFill>
                          <a:schemeClr val="dk1"/>
                        </a:solidFill>
                        <a:latin typeface="Assistant"/>
                        <a:ea typeface="Assistant"/>
                        <a:cs typeface="Assistant"/>
                        <a:sym typeface="Assistan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lt1"/>
                          </a:solidFill>
                          <a:latin typeface="Assistant Medium"/>
                          <a:ea typeface="Assistant Medium"/>
                          <a:cs typeface="Assistant Medium"/>
                          <a:sym typeface="Assistant Medium"/>
                        </a:rPr>
                        <a:t>These can be used in the template, and their size and color can be edited</a:t>
                      </a:r>
                      <a:endParaRPr sz="1000">
                        <a:solidFill>
                          <a:schemeClr val="lt1"/>
                        </a:solidFill>
                        <a:latin typeface="Assistant Medium"/>
                        <a:ea typeface="Assistant Medium"/>
                        <a:cs typeface="Assistant Medium"/>
                        <a:sym typeface="Assistant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300" b="1">
                          <a:solidFill>
                            <a:schemeClr val="dk1"/>
                          </a:solidFill>
                          <a:latin typeface="Assistant"/>
                          <a:ea typeface="Assistant"/>
                          <a:cs typeface="Assistant"/>
                          <a:sym typeface="Assistant"/>
                        </a:rPr>
                        <a:t>Editable presentation theme </a:t>
                      </a:r>
                      <a:endParaRPr sz="1300" b="1">
                        <a:solidFill>
                          <a:schemeClr val="dk1"/>
                        </a:solidFill>
                        <a:latin typeface="Assistant"/>
                        <a:ea typeface="Assistant"/>
                        <a:cs typeface="Assistant"/>
                        <a:sym typeface="Assistan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lt1"/>
                          </a:solidFill>
                          <a:latin typeface="Assistant Medium"/>
                          <a:ea typeface="Assistant Medium"/>
                          <a:cs typeface="Assistant Medium"/>
                          <a:sym typeface="Assistant Medium"/>
                        </a:rPr>
                        <a:t>You can edit the master slides easily. For more info, click </a:t>
                      </a:r>
                      <a:r>
                        <a:rPr lang="en" sz="1100" u="sng">
                          <a:solidFill>
                            <a:schemeClr val="lt1"/>
                          </a:solidFill>
                          <a:latin typeface="Assistant Medium"/>
                          <a:ea typeface="Assistant Medium"/>
                          <a:cs typeface="Assistant Medium"/>
                          <a:sym typeface="Assistant Medium"/>
                          <a:hlinkClick r:id="rId9">
                            <a:extLst>
                              <a:ext uri="{A12FA001-AC4F-418D-AE19-62706E023703}">
                                <ahyp:hlinkClr xmlns:ahyp="http://schemas.microsoft.com/office/drawing/2018/hyperlinkcolor" val="tx"/>
                              </a:ext>
                            </a:extLst>
                          </a:hlinkClick>
                        </a:rPr>
                        <a:t>here</a:t>
                      </a:r>
                      <a:endParaRPr sz="1000">
                        <a:solidFill>
                          <a:schemeClr val="lt1"/>
                        </a:solidFill>
                        <a:latin typeface="Assistant Medium"/>
                        <a:ea typeface="Assistant Medium"/>
                        <a:cs typeface="Assistant Medium"/>
                        <a:sym typeface="Assistant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5"/>
                  </a:ext>
                </a:extLst>
              </a:tr>
            </a:tbl>
          </a:graphicData>
        </a:graphic>
      </p:graphicFrame>
      <p:sp>
        <p:nvSpPr>
          <p:cNvPr id="455" name="Google Shape;455;p28"/>
          <p:cNvSpPr txBox="1"/>
          <p:nvPr/>
        </p:nvSpPr>
        <p:spPr>
          <a:xfrm>
            <a:off x="735837" y="3950250"/>
            <a:ext cx="25881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Assistant"/>
                <a:ea typeface="Assistant"/>
                <a:cs typeface="Assistant"/>
                <a:sym typeface="Assistant"/>
              </a:rPr>
              <a:t>For more info:</a:t>
            </a:r>
            <a:br>
              <a:rPr lang="en" sz="800" b="1">
                <a:solidFill>
                  <a:schemeClr val="dk1"/>
                </a:solidFill>
                <a:latin typeface="Assistant"/>
                <a:ea typeface="Assistant"/>
                <a:cs typeface="Assistant"/>
                <a:sym typeface="Assistant"/>
              </a:rPr>
            </a:br>
            <a:r>
              <a:rPr lang="en" sz="1000" b="1" u="sng">
                <a:solidFill>
                  <a:schemeClr val="dk1"/>
                </a:solidFill>
                <a:latin typeface="Assistant"/>
                <a:ea typeface="Assistant"/>
                <a:cs typeface="Assistant"/>
                <a:sym typeface="Assistant"/>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Assistant"/>
                <a:ea typeface="Assistant"/>
                <a:cs typeface="Assistant"/>
                <a:sym typeface="Assistant"/>
                <a:hlinkClick r:id="rId10">
                  <a:extLst>
                    <a:ext uri="{A12FA001-AC4F-418D-AE19-62706E023703}">
                      <ahyp:hlinkClr xmlns:ahyp="http://schemas.microsoft.com/office/drawing/2018/hyperlinkcolor" val="tx"/>
                    </a:ext>
                  </a:extLst>
                </a:hlinkClick>
              </a:rPr>
              <a:t> </a:t>
            </a:r>
            <a:r>
              <a:rPr lang="en" sz="1000" b="1">
                <a:solidFill>
                  <a:schemeClr val="dk1"/>
                </a:solidFill>
                <a:latin typeface="Assistant"/>
                <a:ea typeface="Assistant"/>
                <a:cs typeface="Assistant"/>
                <a:sym typeface="Assistant"/>
              </a:rPr>
              <a:t>| </a:t>
            </a:r>
            <a:r>
              <a:rPr lang="en" sz="1000" b="1" u="sng">
                <a:solidFill>
                  <a:schemeClr val="dk1"/>
                </a:solidFill>
                <a:latin typeface="Assistant"/>
                <a:ea typeface="Assistant"/>
                <a:cs typeface="Assistant"/>
                <a:sym typeface="Assistant"/>
                <a:hlinkClick r:id="rId11">
                  <a:extLst>
                    <a:ext uri="{A12FA001-AC4F-418D-AE19-62706E023703}">
                      <ahyp:hlinkClr xmlns:ahyp="http://schemas.microsoft.com/office/drawing/2018/hyperlinkcolor" val="tx"/>
                    </a:ext>
                  </a:extLst>
                </a:hlinkClick>
              </a:rPr>
              <a:t>BLOG</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Assistant"/>
                <a:ea typeface="Assistant"/>
                <a:cs typeface="Assistant"/>
                <a:sym typeface="Assistant"/>
              </a:rPr>
              <a:t>s</a:t>
            </a:r>
            <a:endParaRPr sz="1000" b="1" u="sng">
              <a:solidFill>
                <a:schemeClr val="dk1"/>
              </a:solidFill>
              <a:latin typeface="Assistant"/>
              <a:ea typeface="Assistant"/>
              <a:cs typeface="Assistant"/>
              <a:sym typeface="Assistant"/>
            </a:endParaRPr>
          </a:p>
        </p:txBody>
      </p:sp>
      <p:sp>
        <p:nvSpPr>
          <p:cNvPr id="456" name="Google Shape;456;p28"/>
          <p:cNvSpPr txBox="1"/>
          <p:nvPr/>
        </p:nvSpPr>
        <p:spPr>
          <a:xfrm>
            <a:off x="5043375" y="3950250"/>
            <a:ext cx="3364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solidFill>
                  <a:schemeClr val="dk1"/>
                </a:solidFill>
                <a:latin typeface="Assistant"/>
                <a:ea typeface="Assistant"/>
                <a:cs typeface="Assistant"/>
                <a:sym typeface="Assistant"/>
              </a:rPr>
              <a:t>You can visit our sister projects:</a:t>
            </a:r>
            <a:br>
              <a:rPr lang="en" sz="800" b="1">
                <a:solidFill>
                  <a:schemeClr val="dk1"/>
                </a:solidFill>
                <a:latin typeface="Assistant"/>
                <a:ea typeface="Assistant"/>
                <a:cs typeface="Assistant"/>
                <a:sym typeface="Assistant"/>
              </a:rPr>
            </a:br>
            <a:r>
              <a:rPr lang="en" sz="1000" b="1" u="sng">
                <a:solidFill>
                  <a:schemeClr val="dk1"/>
                </a:solidFill>
                <a:latin typeface="Assistant"/>
                <a:ea typeface="Assistant"/>
                <a:cs typeface="Assistant"/>
                <a:sym typeface="Assistant"/>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ssistant"/>
                <a:ea typeface="Assistant"/>
                <a:cs typeface="Assistant"/>
                <a:sym typeface="Assistant"/>
              </a:rPr>
              <a:t> | </a:t>
            </a:r>
            <a:r>
              <a:rPr lang="en" sz="1000" b="1" u="sng">
                <a:solidFill>
                  <a:schemeClr val="dk1"/>
                </a:solidFill>
                <a:latin typeface="Assistant"/>
                <a:ea typeface="Assistant"/>
                <a:cs typeface="Assistant"/>
                <a:sym typeface="Assistant"/>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Assistant"/>
                <a:ea typeface="Assistant"/>
                <a:cs typeface="Assistant"/>
                <a:sym typeface="Assistant"/>
                <a:hlinkClick r:id="rId16">
                  <a:extLst>
                    <a:ext uri="{A12FA001-AC4F-418D-AE19-62706E023703}">
                      <ahyp:hlinkClr xmlns:ahyp="http://schemas.microsoft.com/office/drawing/2018/hyperlinkcolor" val="tx"/>
                    </a:ext>
                  </a:extLst>
                </a:hlinkClick>
              </a:rPr>
              <a:t> </a:t>
            </a:r>
            <a:r>
              <a:rPr lang="en" sz="1000" b="1">
                <a:solidFill>
                  <a:schemeClr val="dk1"/>
                </a:solidFill>
                <a:latin typeface="Assistant"/>
                <a:ea typeface="Assistant"/>
                <a:cs typeface="Assistant"/>
                <a:sym typeface="Assistant"/>
              </a:rPr>
              <a:t>| </a:t>
            </a:r>
            <a:r>
              <a:rPr lang="en" sz="1000" b="1" u="sng">
                <a:solidFill>
                  <a:schemeClr val="dk1"/>
                </a:solidFill>
                <a:latin typeface="Assistant"/>
                <a:ea typeface="Assistant"/>
                <a:cs typeface="Assistant"/>
                <a:sym typeface="Assistant"/>
                <a:hlinkClick r:id="rId17">
                  <a:extLst>
                    <a:ext uri="{A12FA001-AC4F-418D-AE19-62706E023703}">
                      <ahyp:hlinkClr xmlns:ahyp="http://schemas.microsoft.com/office/drawing/2018/hyperlinkcolor" val="tx"/>
                    </a:ext>
                  </a:extLst>
                </a:hlinkClick>
              </a:rPr>
              <a:t>VIDEVO</a:t>
            </a:r>
            <a:endParaRPr sz="1000" b="1">
              <a:solidFill>
                <a:schemeClr val="dk1"/>
              </a:solidFill>
              <a:latin typeface="Assistant"/>
              <a:ea typeface="Assistant"/>
              <a:cs typeface="Assistant"/>
              <a:sym typeface="Assistant"/>
            </a:endParaRPr>
          </a:p>
        </p:txBody>
      </p:sp>
      <p:sp>
        <p:nvSpPr>
          <p:cNvPr id="457" name="Google Shape;457;p28"/>
          <p:cNvSpPr/>
          <p:nvPr/>
        </p:nvSpPr>
        <p:spPr>
          <a:xfrm>
            <a:off x="7274575" y="41859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273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subTitle" idx="2"/>
          </p:nvPr>
        </p:nvSpPr>
        <p:spPr>
          <a:xfrm>
            <a:off x="1163744" y="1778200"/>
            <a:ext cx="29670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 It's full of iron oxide dust, which gives the planet its reddish cast, and it’s made of basalt</a:t>
            </a:r>
            <a:endParaRPr/>
          </a:p>
        </p:txBody>
      </p:sp>
      <p:sp>
        <p:nvSpPr>
          <p:cNvPr id="704" name="Google Shape;704;p35"/>
          <p:cNvSpPr txBox="1">
            <a:spLocks noGrp="1"/>
          </p:cNvSpPr>
          <p:nvPr>
            <p:ph type="subTitle" idx="3"/>
          </p:nvPr>
        </p:nvSpPr>
        <p:spPr>
          <a:xfrm>
            <a:off x="5013270" y="1778200"/>
            <a:ext cx="29670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705" name="Google Shape;705;p35"/>
          <p:cNvSpPr txBox="1">
            <a:spLocks noGrp="1"/>
          </p:cNvSpPr>
          <p:nvPr>
            <p:ph type="subTitle" idx="4"/>
          </p:nvPr>
        </p:nvSpPr>
        <p:spPr>
          <a:xfrm>
            <a:off x="1163744" y="3364388"/>
            <a:ext cx="29670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It was named after the Roman god of the skies</a:t>
            </a:r>
            <a:endParaRPr/>
          </a:p>
        </p:txBody>
      </p:sp>
      <p:sp>
        <p:nvSpPr>
          <p:cNvPr id="706" name="Google Shape;706;p35"/>
          <p:cNvSpPr txBox="1">
            <a:spLocks noGrp="1"/>
          </p:cNvSpPr>
          <p:nvPr>
            <p:ph type="subTitle" idx="5"/>
          </p:nvPr>
        </p:nvSpPr>
        <p:spPr>
          <a:xfrm>
            <a:off x="5013270" y="3364388"/>
            <a:ext cx="29670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beautiful rings. It's composed mostly of hydrogen and helium and it’s the sixth planet from the Sun</a:t>
            </a:r>
            <a:endParaRPr/>
          </a:p>
        </p:txBody>
      </p:sp>
      <p:sp>
        <p:nvSpPr>
          <p:cNvPr id="707" name="Google Shape;70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Four ideas</a:t>
            </a:r>
            <a:endParaRPr/>
          </a:p>
        </p:txBody>
      </p:sp>
      <p:sp>
        <p:nvSpPr>
          <p:cNvPr id="708" name="Google Shape;708;p35"/>
          <p:cNvSpPr txBox="1">
            <a:spLocks noGrp="1"/>
          </p:cNvSpPr>
          <p:nvPr>
            <p:ph type="subTitle" idx="1"/>
          </p:nvPr>
        </p:nvSpPr>
        <p:spPr>
          <a:xfrm>
            <a:off x="1163730" y="1236050"/>
            <a:ext cx="29670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709" name="Google Shape;709;p35"/>
          <p:cNvSpPr txBox="1">
            <a:spLocks noGrp="1"/>
          </p:cNvSpPr>
          <p:nvPr>
            <p:ph type="subTitle" idx="6"/>
          </p:nvPr>
        </p:nvSpPr>
        <p:spPr>
          <a:xfrm>
            <a:off x="1163730" y="2822238"/>
            <a:ext cx="29670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710" name="Google Shape;710;p35"/>
          <p:cNvSpPr txBox="1">
            <a:spLocks noGrp="1"/>
          </p:cNvSpPr>
          <p:nvPr>
            <p:ph type="subTitle" idx="7"/>
          </p:nvPr>
        </p:nvSpPr>
        <p:spPr>
          <a:xfrm>
            <a:off x="5013255" y="1236050"/>
            <a:ext cx="29670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711" name="Google Shape;711;p35"/>
          <p:cNvSpPr txBox="1">
            <a:spLocks noGrp="1"/>
          </p:cNvSpPr>
          <p:nvPr>
            <p:ph type="subTitle" idx="8"/>
          </p:nvPr>
        </p:nvSpPr>
        <p:spPr>
          <a:xfrm>
            <a:off x="5013255" y="2822238"/>
            <a:ext cx="29670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712" name="Google Shape;712;p35"/>
          <p:cNvSpPr/>
          <p:nvPr/>
        </p:nvSpPr>
        <p:spPr>
          <a:xfrm>
            <a:off x="128700" y="44704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5"/>
          <p:cNvGrpSpPr/>
          <p:nvPr/>
        </p:nvGrpSpPr>
        <p:grpSpPr>
          <a:xfrm>
            <a:off x="7992975" y="4081838"/>
            <a:ext cx="1060257" cy="1053335"/>
            <a:chOff x="7992975" y="4081838"/>
            <a:chExt cx="1060257" cy="1053335"/>
          </a:xfrm>
        </p:grpSpPr>
        <p:sp>
          <p:nvSpPr>
            <p:cNvPr id="714" name="Google Shape;714;p35"/>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 name="Google Shape;730;p35"/>
          <p:cNvSpPr/>
          <p:nvPr/>
        </p:nvSpPr>
        <p:spPr>
          <a:xfrm>
            <a:off x="420925" y="1236038"/>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33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36"/>
          <p:cNvSpPr txBox="1">
            <a:spLocks noGrp="1"/>
          </p:cNvSpPr>
          <p:nvPr>
            <p:ph type="subTitle" idx="3"/>
          </p:nvPr>
        </p:nvSpPr>
        <p:spPr>
          <a:xfrm>
            <a:off x="2985444" y="1872501"/>
            <a:ext cx="31731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the total number of visitors we had last month</a:t>
            </a:r>
            <a:endParaRPr/>
          </a:p>
        </p:txBody>
      </p:sp>
      <p:sp>
        <p:nvSpPr>
          <p:cNvPr id="736" name="Google Shape;736;p36"/>
          <p:cNvSpPr txBox="1">
            <a:spLocks noGrp="1"/>
          </p:cNvSpPr>
          <p:nvPr>
            <p:ph type="title"/>
          </p:nvPr>
        </p:nvSpPr>
        <p:spPr>
          <a:xfrm>
            <a:off x="958144" y="2672175"/>
            <a:ext cx="31707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20,000</a:t>
            </a:r>
            <a:endParaRPr/>
          </a:p>
        </p:txBody>
      </p:sp>
      <p:sp>
        <p:nvSpPr>
          <p:cNvPr id="737" name="Google Shape;737;p36"/>
          <p:cNvSpPr txBox="1">
            <a:spLocks noGrp="1"/>
          </p:cNvSpPr>
          <p:nvPr>
            <p:ph type="subTitle" idx="1"/>
          </p:nvPr>
        </p:nvSpPr>
        <p:spPr>
          <a:xfrm>
            <a:off x="958144" y="3583500"/>
            <a:ext cx="31707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the total number of patients we had last month</a:t>
            </a:r>
            <a:endParaRPr/>
          </a:p>
        </p:txBody>
      </p:sp>
      <p:sp>
        <p:nvSpPr>
          <p:cNvPr id="738" name="Google Shape;738;p36"/>
          <p:cNvSpPr txBox="1">
            <a:spLocks noGrp="1"/>
          </p:cNvSpPr>
          <p:nvPr>
            <p:ph type="title" idx="2"/>
          </p:nvPr>
        </p:nvSpPr>
        <p:spPr>
          <a:xfrm>
            <a:off x="2985444" y="961189"/>
            <a:ext cx="31731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50,000</a:t>
            </a:r>
            <a:endParaRPr/>
          </a:p>
        </p:txBody>
      </p:sp>
      <p:sp>
        <p:nvSpPr>
          <p:cNvPr id="739" name="Google Shape;739;p36"/>
          <p:cNvSpPr txBox="1">
            <a:spLocks noGrp="1"/>
          </p:cNvSpPr>
          <p:nvPr>
            <p:ph type="title" idx="4"/>
          </p:nvPr>
        </p:nvSpPr>
        <p:spPr>
          <a:xfrm>
            <a:off x="5012756" y="2672175"/>
            <a:ext cx="31731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5,000</a:t>
            </a:r>
            <a:endParaRPr/>
          </a:p>
        </p:txBody>
      </p:sp>
      <p:sp>
        <p:nvSpPr>
          <p:cNvPr id="740" name="Google Shape;740;p36"/>
          <p:cNvSpPr txBox="1">
            <a:spLocks noGrp="1"/>
          </p:cNvSpPr>
          <p:nvPr>
            <p:ph type="subTitle" idx="5"/>
          </p:nvPr>
        </p:nvSpPr>
        <p:spPr>
          <a:xfrm>
            <a:off x="5012756" y="3583497"/>
            <a:ext cx="31731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the number of transplants performed so far</a:t>
            </a:r>
            <a:endParaRPr/>
          </a:p>
        </p:txBody>
      </p:sp>
      <p:sp>
        <p:nvSpPr>
          <p:cNvPr id="741" name="Google Shape;741;p36"/>
          <p:cNvSpPr/>
          <p:nvPr/>
        </p:nvSpPr>
        <p:spPr>
          <a:xfrm>
            <a:off x="8270250" y="-145375"/>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 name="Google Shape;742;p36"/>
          <p:cNvGrpSpPr/>
          <p:nvPr/>
        </p:nvGrpSpPr>
        <p:grpSpPr>
          <a:xfrm>
            <a:off x="7934725" y="-407062"/>
            <a:ext cx="1060257" cy="1053335"/>
            <a:chOff x="7992975" y="4081838"/>
            <a:chExt cx="1060257" cy="1053335"/>
          </a:xfrm>
        </p:grpSpPr>
        <p:sp>
          <p:nvSpPr>
            <p:cNvPr id="743" name="Google Shape;743;p36"/>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 name="Google Shape;759;p36"/>
          <p:cNvSpPr/>
          <p:nvPr/>
        </p:nvSpPr>
        <p:spPr>
          <a:xfrm>
            <a:off x="1558075" y="148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6211350" y="56597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043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7"/>
          <p:cNvSpPr/>
          <p:nvPr/>
        </p:nvSpPr>
        <p:spPr>
          <a:xfrm>
            <a:off x="7735250" y="3603425"/>
            <a:ext cx="2228400" cy="22284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txBox="1">
            <a:spLocks noGrp="1"/>
          </p:cNvSpPr>
          <p:nvPr>
            <p:ph type="subTitle" idx="1"/>
          </p:nvPr>
        </p:nvSpPr>
        <p:spPr>
          <a:xfrm>
            <a:off x="1647000" y="3196639"/>
            <a:ext cx="5850000" cy="75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767" name="Google Shape;767;p37"/>
          <p:cNvSpPr txBox="1">
            <a:spLocks noGrp="1"/>
          </p:cNvSpPr>
          <p:nvPr>
            <p:ph type="title"/>
          </p:nvPr>
        </p:nvSpPr>
        <p:spPr>
          <a:xfrm>
            <a:off x="1647000" y="1889300"/>
            <a:ext cx="5850000" cy="124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152,092</a:t>
            </a:r>
            <a:endParaRPr/>
          </a:p>
        </p:txBody>
      </p:sp>
      <p:pic>
        <p:nvPicPr>
          <p:cNvPr id="768" name="Google Shape;768;p37"/>
          <p:cNvPicPr preferRelativeResize="0">
            <a:picLocks noGrp="1"/>
          </p:cNvPicPr>
          <p:nvPr>
            <p:ph type="pic" idx="2"/>
          </p:nvPr>
        </p:nvPicPr>
        <p:blipFill rotWithShape="1">
          <a:blip r:embed="rId3">
            <a:alphaModFix/>
          </a:blip>
          <a:srcRect l="16675" r="16675"/>
          <a:stretch/>
        </p:blipFill>
        <p:spPr>
          <a:xfrm>
            <a:off x="6765700" y="-66950"/>
            <a:ext cx="2700300" cy="2700300"/>
          </a:xfrm>
          <a:prstGeom prst="ellipse">
            <a:avLst/>
          </a:prstGeom>
        </p:spPr>
      </p:pic>
      <p:sp>
        <p:nvSpPr>
          <p:cNvPr id="769" name="Google Shape;769;p37"/>
          <p:cNvSpPr/>
          <p:nvPr/>
        </p:nvSpPr>
        <p:spPr>
          <a:xfrm>
            <a:off x="1399975" y="-8362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 name="Google Shape;770;p37"/>
          <p:cNvGrpSpPr/>
          <p:nvPr/>
        </p:nvGrpSpPr>
        <p:grpSpPr>
          <a:xfrm>
            <a:off x="0" y="1023963"/>
            <a:ext cx="1060257" cy="1053335"/>
            <a:chOff x="7992975" y="4081838"/>
            <a:chExt cx="1060257" cy="1053335"/>
          </a:xfrm>
        </p:grpSpPr>
        <p:sp>
          <p:nvSpPr>
            <p:cNvPr id="771" name="Google Shape;771;p37"/>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37"/>
          <p:cNvSpPr/>
          <p:nvPr/>
        </p:nvSpPr>
        <p:spPr>
          <a:xfrm>
            <a:off x="4806625" y="45082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rgbClr val="C6A9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37"/>
          <p:cNvGrpSpPr/>
          <p:nvPr/>
        </p:nvGrpSpPr>
        <p:grpSpPr>
          <a:xfrm>
            <a:off x="6515151" y="92075"/>
            <a:ext cx="744088" cy="739231"/>
            <a:chOff x="7992975" y="4081838"/>
            <a:chExt cx="1060257" cy="1053335"/>
          </a:xfrm>
        </p:grpSpPr>
        <p:sp>
          <p:nvSpPr>
            <p:cNvPr id="789" name="Google Shape;789;p37"/>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3478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38"/>
          <p:cNvPicPr preferRelativeResize="0">
            <a:picLocks noGrp="1"/>
          </p:cNvPicPr>
          <p:nvPr>
            <p:ph type="pic" idx="2"/>
          </p:nvPr>
        </p:nvPicPr>
        <p:blipFill rotWithShape="1">
          <a:blip r:embed="rId3">
            <a:alphaModFix/>
          </a:blip>
          <a:srcRect t="7692" b="7683"/>
          <a:stretch/>
        </p:blipFill>
        <p:spPr>
          <a:xfrm>
            <a:off x="-6875" y="0"/>
            <a:ext cx="9144003" cy="5157301"/>
          </a:xfrm>
          <a:prstGeom prst="rect">
            <a:avLst/>
          </a:prstGeom>
        </p:spPr>
      </p:pic>
      <p:sp>
        <p:nvSpPr>
          <p:cNvPr id="810" name="Google Shape;810;p38"/>
          <p:cNvSpPr txBox="1">
            <a:spLocks noGrp="1"/>
          </p:cNvSpPr>
          <p:nvPr>
            <p:ph type="title"/>
          </p:nvPr>
        </p:nvSpPr>
        <p:spPr>
          <a:xfrm>
            <a:off x="720000" y="4038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A picture is worth a thousand words</a:t>
            </a:r>
            <a:endParaRPr>
              <a:solidFill>
                <a:schemeClr val="dk1"/>
              </a:solidFill>
            </a:endParaRPr>
          </a:p>
        </p:txBody>
      </p:sp>
      <p:grpSp>
        <p:nvGrpSpPr>
          <p:cNvPr id="811" name="Google Shape;811;p38"/>
          <p:cNvGrpSpPr/>
          <p:nvPr/>
        </p:nvGrpSpPr>
        <p:grpSpPr>
          <a:xfrm>
            <a:off x="8135825" y="-117662"/>
            <a:ext cx="1060257" cy="1053335"/>
            <a:chOff x="7992975" y="4081838"/>
            <a:chExt cx="1060257" cy="1053335"/>
          </a:xfrm>
        </p:grpSpPr>
        <p:sp>
          <p:nvSpPr>
            <p:cNvPr id="812" name="Google Shape;812;p38"/>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38"/>
          <p:cNvGrpSpPr/>
          <p:nvPr/>
        </p:nvGrpSpPr>
        <p:grpSpPr>
          <a:xfrm>
            <a:off x="-202649" y="2800150"/>
            <a:ext cx="744088" cy="739231"/>
            <a:chOff x="7992975" y="4081838"/>
            <a:chExt cx="1060257" cy="1053335"/>
          </a:xfrm>
        </p:grpSpPr>
        <p:sp>
          <p:nvSpPr>
            <p:cNvPr id="829" name="Google Shape;829;p38"/>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35532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statistics</a:t>
            </a:r>
            <a:endParaRPr/>
          </a:p>
        </p:txBody>
      </p:sp>
      <p:sp>
        <p:nvSpPr>
          <p:cNvPr id="850" name="Google Shape;850;p39"/>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ssistant"/>
                <a:ea typeface="Assistant"/>
                <a:cs typeface="Assistant"/>
                <a:sym typeface="Assistant"/>
              </a:rPr>
              <a:t>Follow the link in the graph to modify its data and then paste the new one here. </a:t>
            </a:r>
            <a:r>
              <a:rPr lang="en" sz="1000" b="1" u="sng">
                <a:solidFill>
                  <a:schemeClr val="hlink"/>
                </a:solidFill>
                <a:latin typeface="Assistant"/>
                <a:ea typeface="Assistant"/>
                <a:cs typeface="Assistant"/>
                <a:sym typeface="Assistant"/>
                <a:hlinkClick r:id="rId3"/>
              </a:rPr>
              <a:t>For more info, click here</a:t>
            </a:r>
            <a:endParaRPr sz="1000" b="1" u="sng">
              <a:solidFill>
                <a:schemeClr val="dk1"/>
              </a:solidFill>
              <a:latin typeface="Assistant"/>
              <a:ea typeface="Assistant"/>
              <a:cs typeface="Assistant"/>
              <a:sym typeface="Assistant"/>
            </a:endParaRPr>
          </a:p>
        </p:txBody>
      </p:sp>
      <p:sp>
        <p:nvSpPr>
          <p:cNvPr id="851" name="Google Shape;851;p39"/>
          <p:cNvSpPr txBox="1"/>
          <p:nvPr/>
        </p:nvSpPr>
        <p:spPr>
          <a:xfrm>
            <a:off x="853725" y="1190563"/>
            <a:ext cx="2416800" cy="81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Cabin"/>
                <a:ea typeface="Cabin"/>
                <a:cs typeface="Cabin"/>
                <a:sym typeface="Cabin"/>
              </a:rPr>
              <a:t>Understanding the numbers</a:t>
            </a:r>
            <a:endParaRPr sz="2000" b="1">
              <a:solidFill>
                <a:schemeClr val="dk1"/>
              </a:solidFill>
              <a:latin typeface="Cabin"/>
              <a:ea typeface="Cabin"/>
              <a:cs typeface="Cabin"/>
              <a:sym typeface="Cabin"/>
            </a:endParaRPr>
          </a:p>
        </p:txBody>
      </p:sp>
      <p:sp>
        <p:nvSpPr>
          <p:cNvPr id="852" name="Google Shape;852;p39"/>
          <p:cNvSpPr txBox="1"/>
          <p:nvPr/>
        </p:nvSpPr>
        <p:spPr>
          <a:xfrm>
            <a:off x="853725" y="2095299"/>
            <a:ext cx="2416800" cy="20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ssistant Medium"/>
                <a:ea typeface="Assistant Medium"/>
                <a:cs typeface="Assistant Medium"/>
                <a:sym typeface="Assistant Medium"/>
              </a:rPr>
              <a:t>Healthcare center statistics refer to the numerical data and metrics that provide insight into the performance, outcomes, and patient demographics of a healthcare facility. These statistics are used to inform decision-making and identify areas for improvement in the delivery of healthcare services</a:t>
            </a:r>
            <a:endParaRPr sz="1200">
              <a:solidFill>
                <a:schemeClr val="dk1"/>
              </a:solidFill>
              <a:latin typeface="Assistant Medium"/>
              <a:ea typeface="Assistant Medium"/>
              <a:cs typeface="Assistant Medium"/>
              <a:sym typeface="Assistant Medium"/>
            </a:endParaRPr>
          </a:p>
        </p:txBody>
      </p:sp>
      <p:pic>
        <p:nvPicPr>
          <p:cNvPr id="853" name="Google Shape;853;p39" title="Gráfico">
            <a:hlinkClick r:id="rId4"/>
          </p:cNvPr>
          <p:cNvPicPr preferRelativeResize="0"/>
          <p:nvPr/>
        </p:nvPicPr>
        <p:blipFill>
          <a:blip r:embed="rId5">
            <a:alphaModFix/>
          </a:blip>
          <a:stretch>
            <a:fillRect/>
          </a:stretch>
        </p:blipFill>
        <p:spPr>
          <a:xfrm>
            <a:off x="3446825" y="1170125"/>
            <a:ext cx="4930538" cy="3023700"/>
          </a:xfrm>
          <a:prstGeom prst="rect">
            <a:avLst/>
          </a:prstGeom>
          <a:noFill/>
          <a:ln>
            <a:noFill/>
          </a:ln>
        </p:spPr>
      </p:pic>
    </p:spTree>
    <p:extLst>
      <p:ext uri="{BB962C8B-B14F-4D97-AF65-F5344CB8AC3E}">
        <p14:creationId xmlns:p14="http://schemas.microsoft.com/office/powerpoint/2010/main" val="3121690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Areas we cover</a:t>
            </a:r>
            <a:endParaRPr/>
          </a:p>
        </p:txBody>
      </p:sp>
      <p:graphicFrame>
        <p:nvGraphicFramePr>
          <p:cNvPr id="859" name="Google Shape;859;p40"/>
          <p:cNvGraphicFramePr/>
          <p:nvPr/>
        </p:nvGraphicFramePr>
        <p:xfrm>
          <a:off x="715075" y="1495375"/>
          <a:ext cx="7713750" cy="3010125"/>
        </p:xfrm>
        <a:graphic>
          <a:graphicData uri="http://schemas.openxmlformats.org/drawingml/2006/table">
            <a:tbl>
              <a:tblPr>
                <a:noFill/>
                <a:tableStyleId>{5C8D6528-DF80-4018-A97E-B60B36BF1E60}</a:tableStyleId>
              </a:tblPr>
              <a:tblGrid>
                <a:gridCol w="1542750">
                  <a:extLst>
                    <a:ext uri="{9D8B030D-6E8A-4147-A177-3AD203B41FA5}">
                      <a16:colId xmlns:a16="http://schemas.microsoft.com/office/drawing/2014/main" val="20000"/>
                    </a:ext>
                  </a:extLst>
                </a:gridCol>
                <a:gridCol w="1542750">
                  <a:extLst>
                    <a:ext uri="{9D8B030D-6E8A-4147-A177-3AD203B41FA5}">
                      <a16:colId xmlns:a16="http://schemas.microsoft.com/office/drawing/2014/main" val="20001"/>
                    </a:ext>
                  </a:extLst>
                </a:gridCol>
                <a:gridCol w="1542750">
                  <a:extLst>
                    <a:ext uri="{9D8B030D-6E8A-4147-A177-3AD203B41FA5}">
                      <a16:colId xmlns:a16="http://schemas.microsoft.com/office/drawing/2014/main" val="20002"/>
                    </a:ext>
                  </a:extLst>
                </a:gridCol>
                <a:gridCol w="1542750">
                  <a:extLst>
                    <a:ext uri="{9D8B030D-6E8A-4147-A177-3AD203B41FA5}">
                      <a16:colId xmlns:a16="http://schemas.microsoft.com/office/drawing/2014/main" val="20003"/>
                    </a:ext>
                  </a:extLst>
                </a:gridCol>
                <a:gridCol w="1542750">
                  <a:extLst>
                    <a:ext uri="{9D8B030D-6E8A-4147-A177-3AD203B41FA5}">
                      <a16:colId xmlns:a16="http://schemas.microsoft.com/office/drawing/2014/main" val="20004"/>
                    </a:ext>
                  </a:extLst>
                </a:gridCol>
              </a:tblGrid>
              <a:tr h="602025">
                <a:tc>
                  <a:txBody>
                    <a:bodyPr/>
                    <a:lstStyle/>
                    <a:p>
                      <a:pPr marL="0" lvl="0" indent="0" algn="ctr" rtl="0">
                        <a:spcBef>
                          <a:spcPts val="0"/>
                        </a:spcBef>
                        <a:spcAft>
                          <a:spcPts val="0"/>
                        </a:spcAft>
                        <a:buNone/>
                      </a:pPr>
                      <a:endParaRPr sz="2000" b="1">
                        <a:solidFill>
                          <a:schemeClr val="dk1"/>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Cabin"/>
                          <a:ea typeface="Cabin"/>
                          <a:cs typeface="Cabin"/>
                          <a:sym typeface="Cabin"/>
                        </a:rPr>
                        <a:t>Jupiter</a:t>
                      </a:r>
                      <a:endParaRPr sz="2000" b="1">
                        <a:solidFill>
                          <a:schemeClr val="lt1"/>
                        </a:solidFill>
                        <a:latin typeface="Cabin"/>
                        <a:ea typeface="Cabin"/>
                        <a:cs typeface="Cabin"/>
                        <a:sym typeface="Cabi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2000" b="1">
                          <a:solidFill>
                            <a:schemeClr val="lt1"/>
                          </a:solidFill>
                          <a:latin typeface="Cabin"/>
                          <a:ea typeface="Cabin"/>
                          <a:cs typeface="Cabin"/>
                          <a:sym typeface="Cabin"/>
                        </a:rPr>
                        <a:t>Mercury</a:t>
                      </a:r>
                      <a:endParaRPr sz="2000" b="1">
                        <a:solidFill>
                          <a:schemeClr val="lt1"/>
                        </a:solidFill>
                        <a:latin typeface="Cabin"/>
                        <a:ea typeface="Cabin"/>
                        <a:cs typeface="Cabin"/>
                        <a:sym typeface="Cabi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2000" b="1">
                          <a:solidFill>
                            <a:schemeClr val="lt1"/>
                          </a:solidFill>
                          <a:latin typeface="Cabin"/>
                          <a:ea typeface="Cabin"/>
                          <a:cs typeface="Cabin"/>
                          <a:sym typeface="Cabin"/>
                        </a:rPr>
                        <a:t>Venus</a:t>
                      </a:r>
                      <a:endParaRPr sz="2000" b="1">
                        <a:solidFill>
                          <a:schemeClr val="lt1"/>
                        </a:solidFill>
                        <a:latin typeface="Cabin"/>
                        <a:ea typeface="Cabin"/>
                        <a:cs typeface="Cabin"/>
                        <a:sym typeface="Cabi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2000" b="1">
                          <a:solidFill>
                            <a:schemeClr val="lt1"/>
                          </a:solidFill>
                          <a:latin typeface="Cabin"/>
                          <a:ea typeface="Cabin"/>
                          <a:cs typeface="Cabin"/>
                          <a:sym typeface="Cabin"/>
                        </a:rPr>
                        <a:t>Mars</a:t>
                      </a:r>
                      <a:endParaRPr sz="2000" b="1">
                        <a:solidFill>
                          <a:schemeClr val="lt1"/>
                        </a:solidFill>
                        <a:latin typeface="Cabin"/>
                        <a:ea typeface="Cabin"/>
                        <a:cs typeface="Cabin"/>
                        <a:sym typeface="Cabi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02025">
                <a:tc>
                  <a:txBody>
                    <a:bodyPr/>
                    <a:lstStyle/>
                    <a:p>
                      <a:pPr marL="0" lvl="0" indent="0" algn="ctr" rtl="0">
                        <a:spcBef>
                          <a:spcPts val="0"/>
                        </a:spcBef>
                        <a:spcAft>
                          <a:spcPts val="0"/>
                        </a:spcAft>
                        <a:buNone/>
                      </a:pPr>
                      <a:r>
                        <a:rPr lang="en" sz="2000" b="1">
                          <a:solidFill>
                            <a:schemeClr val="dk1"/>
                          </a:solidFill>
                          <a:latin typeface="Cabin"/>
                          <a:ea typeface="Cabin"/>
                          <a:cs typeface="Cabin"/>
                          <a:sym typeface="Cabin"/>
                        </a:rPr>
                        <a:t>Area 1</a:t>
                      </a:r>
                      <a:endParaRPr sz="2000" b="1">
                        <a:solidFill>
                          <a:schemeClr val="dk1"/>
                        </a:solidFill>
                        <a:latin typeface="Cabin"/>
                        <a:ea typeface="Cabin"/>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Assistant SemiBold"/>
                          <a:ea typeface="Assistant SemiBold"/>
                          <a:cs typeface="Assistant SemiBold"/>
                          <a:sym typeface="Assistant SemiBold"/>
                        </a:rPr>
                        <a:t>✔</a:t>
                      </a:r>
                      <a:endParaRPr>
                        <a:solidFill>
                          <a:schemeClr val="dk1"/>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ssistant SemiBold"/>
                          <a:ea typeface="Assistant SemiBold"/>
                          <a:cs typeface="Assistant SemiBold"/>
                          <a:sym typeface="Assistant SemiBold"/>
                        </a:rPr>
                        <a:t>✖</a:t>
                      </a:r>
                      <a:endParaRPr>
                        <a:solidFill>
                          <a:schemeClr val="dk2"/>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sistant SemiBold"/>
                          <a:ea typeface="Assistant SemiBold"/>
                          <a:cs typeface="Assistant SemiBold"/>
                          <a:sym typeface="Assistant SemiBold"/>
                        </a:rPr>
                        <a:t>✔</a:t>
                      </a:r>
                      <a:endParaRPr>
                        <a:solidFill>
                          <a:schemeClr val="dk1"/>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ssistant SemiBold"/>
                          <a:ea typeface="Assistant SemiBold"/>
                          <a:cs typeface="Assistant SemiBold"/>
                          <a:sym typeface="Assistant SemiBold"/>
                        </a:rPr>
                        <a:t>✖</a:t>
                      </a:r>
                      <a:endParaRPr>
                        <a:solidFill>
                          <a:schemeClr val="dk2"/>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2025">
                <a:tc>
                  <a:txBody>
                    <a:bodyPr/>
                    <a:lstStyle/>
                    <a:p>
                      <a:pPr marL="0" lvl="0" indent="0" algn="ctr" rtl="0">
                        <a:spcBef>
                          <a:spcPts val="0"/>
                        </a:spcBef>
                        <a:spcAft>
                          <a:spcPts val="0"/>
                        </a:spcAft>
                        <a:buNone/>
                      </a:pPr>
                      <a:r>
                        <a:rPr lang="en" sz="2000" b="1">
                          <a:solidFill>
                            <a:schemeClr val="dk1"/>
                          </a:solidFill>
                          <a:latin typeface="Cabin"/>
                          <a:ea typeface="Cabin"/>
                          <a:cs typeface="Cabin"/>
                          <a:sym typeface="Cabin"/>
                        </a:rPr>
                        <a:t>Area 2</a:t>
                      </a:r>
                      <a:endParaRPr sz="2000" b="1">
                        <a:solidFill>
                          <a:schemeClr val="dk1"/>
                        </a:solidFill>
                        <a:latin typeface="Cabin"/>
                        <a:ea typeface="Cabin"/>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2"/>
                          </a:solidFill>
                          <a:latin typeface="Assistant SemiBold"/>
                          <a:ea typeface="Assistant SemiBold"/>
                          <a:cs typeface="Assistant SemiBold"/>
                          <a:sym typeface="Assistant SemiBold"/>
                        </a:rPr>
                        <a:t>✖</a:t>
                      </a:r>
                      <a:endParaRPr>
                        <a:solidFill>
                          <a:schemeClr val="dk2"/>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sistant SemiBold"/>
                          <a:ea typeface="Assistant SemiBold"/>
                          <a:cs typeface="Assistant SemiBold"/>
                          <a:sym typeface="Assistant SemiBold"/>
                        </a:rPr>
                        <a:t>✔</a:t>
                      </a:r>
                      <a:endParaRPr>
                        <a:solidFill>
                          <a:schemeClr val="dk1"/>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sistant SemiBold"/>
                          <a:ea typeface="Assistant SemiBold"/>
                          <a:cs typeface="Assistant SemiBold"/>
                          <a:sym typeface="Assistant SemiBold"/>
                        </a:rPr>
                        <a:t>✔</a:t>
                      </a:r>
                      <a:endParaRPr>
                        <a:solidFill>
                          <a:schemeClr val="dk1"/>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ssistant SemiBold"/>
                          <a:ea typeface="Assistant SemiBold"/>
                          <a:cs typeface="Assistant SemiBold"/>
                          <a:sym typeface="Assistant SemiBold"/>
                        </a:rPr>
                        <a:t>✖</a:t>
                      </a:r>
                      <a:endParaRPr>
                        <a:solidFill>
                          <a:schemeClr val="dk2"/>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2025">
                <a:tc>
                  <a:txBody>
                    <a:bodyPr/>
                    <a:lstStyle/>
                    <a:p>
                      <a:pPr marL="0" lvl="0" indent="0" algn="ctr" rtl="0">
                        <a:spcBef>
                          <a:spcPts val="0"/>
                        </a:spcBef>
                        <a:spcAft>
                          <a:spcPts val="0"/>
                        </a:spcAft>
                        <a:buNone/>
                      </a:pPr>
                      <a:r>
                        <a:rPr lang="en" sz="2000" b="1">
                          <a:solidFill>
                            <a:schemeClr val="dk1"/>
                          </a:solidFill>
                          <a:latin typeface="Cabin"/>
                          <a:ea typeface="Cabin"/>
                          <a:cs typeface="Cabin"/>
                          <a:sym typeface="Cabin"/>
                        </a:rPr>
                        <a:t>Area 3</a:t>
                      </a:r>
                      <a:endParaRPr sz="2000" b="1">
                        <a:solidFill>
                          <a:schemeClr val="dk1"/>
                        </a:solidFill>
                        <a:latin typeface="Cabin"/>
                        <a:ea typeface="Cabin"/>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1"/>
                          </a:solidFill>
                          <a:latin typeface="Assistant SemiBold"/>
                          <a:ea typeface="Assistant SemiBold"/>
                          <a:cs typeface="Assistant SemiBold"/>
                          <a:sym typeface="Assistant SemiBold"/>
                        </a:rPr>
                        <a:t>✔</a:t>
                      </a:r>
                      <a:endParaRPr>
                        <a:solidFill>
                          <a:schemeClr val="dk1"/>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ssistant SemiBold"/>
                          <a:ea typeface="Assistant SemiBold"/>
                          <a:cs typeface="Assistant SemiBold"/>
                          <a:sym typeface="Assistant SemiBold"/>
                        </a:rPr>
                        <a:t>✖</a:t>
                      </a:r>
                      <a:endParaRPr>
                        <a:solidFill>
                          <a:schemeClr val="dk2"/>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sistant SemiBold"/>
                          <a:ea typeface="Assistant SemiBold"/>
                          <a:cs typeface="Assistant SemiBold"/>
                          <a:sym typeface="Assistant SemiBold"/>
                        </a:rPr>
                        <a:t>✔</a:t>
                      </a:r>
                      <a:endParaRPr>
                        <a:solidFill>
                          <a:schemeClr val="dk1"/>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sistant SemiBold"/>
                          <a:ea typeface="Assistant SemiBold"/>
                          <a:cs typeface="Assistant SemiBold"/>
                          <a:sym typeface="Assistant SemiBold"/>
                        </a:rPr>
                        <a:t>✔</a:t>
                      </a:r>
                      <a:endParaRPr>
                        <a:solidFill>
                          <a:schemeClr val="dk1"/>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2025">
                <a:tc>
                  <a:txBody>
                    <a:bodyPr/>
                    <a:lstStyle/>
                    <a:p>
                      <a:pPr marL="0" lvl="0" indent="0" algn="ctr" rtl="0">
                        <a:spcBef>
                          <a:spcPts val="0"/>
                        </a:spcBef>
                        <a:spcAft>
                          <a:spcPts val="0"/>
                        </a:spcAft>
                        <a:buNone/>
                      </a:pPr>
                      <a:r>
                        <a:rPr lang="en" sz="2000" b="1">
                          <a:solidFill>
                            <a:schemeClr val="dk1"/>
                          </a:solidFill>
                          <a:latin typeface="Cabin"/>
                          <a:ea typeface="Cabin"/>
                          <a:cs typeface="Cabin"/>
                          <a:sym typeface="Cabin"/>
                        </a:rPr>
                        <a:t>Area 4</a:t>
                      </a:r>
                      <a:endParaRPr sz="2000" b="1">
                        <a:solidFill>
                          <a:schemeClr val="dk1"/>
                        </a:solidFill>
                        <a:latin typeface="Cabin"/>
                        <a:ea typeface="Cabin"/>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dk2"/>
                          </a:solidFill>
                          <a:latin typeface="Assistant SemiBold"/>
                          <a:ea typeface="Assistant SemiBold"/>
                          <a:cs typeface="Assistant SemiBold"/>
                          <a:sym typeface="Assistant SemiBold"/>
                        </a:rPr>
                        <a:t>✖</a:t>
                      </a:r>
                      <a:endParaRPr>
                        <a:solidFill>
                          <a:schemeClr val="dk2"/>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sistant SemiBold"/>
                          <a:ea typeface="Assistant SemiBold"/>
                          <a:cs typeface="Assistant SemiBold"/>
                          <a:sym typeface="Assistant SemiBold"/>
                        </a:rPr>
                        <a:t>✔</a:t>
                      </a:r>
                      <a:endParaRPr>
                        <a:solidFill>
                          <a:schemeClr val="dk1"/>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Assistant SemiBold"/>
                          <a:ea typeface="Assistant SemiBold"/>
                          <a:cs typeface="Assistant SemiBold"/>
                          <a:sym typeface="Assistant SemiBold"/>
                        </a:rPr>
                        <a:t>✖</a:t>
                      </a:r>
                      <a:endParaRPr>
                        <a:solidFill>
                          <a:schemeClr val="dk2"/>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ssistant SemiBold"/>
                          <a:ea typeface="Assistant SemiBold"/>
                          <a:cs typeface="Assistant SemiBold"/>
                          <a:sym typeface="Assistant SemiBold"/>
                        </a:rPr>
                        <a:t>✔</a:t>
                      </a:r>
                      <a:endParaRPr>
                        <a:solidFill>
                          <a:schemeClr val="dk1"/>
                        </a:solidFill>
                        <a:latin typeface="Assistant SemiBold"/>
                        <a:ea typeface="Assistant SemiBold"/>
                        <a:cs typeface="Assistant SemiBold"/>
                        <a:sym typeface="Assistant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60" name="Google Shape;860;p40"/>
          <p:cNvSpPr/>
          <p:nvPr/>
        </p:nvSpPr>
        <p:spPr>
          <a:xfrm>
            <a:off x="7363500" y="1113388"/>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923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41"/>
          <p:cNvSpPr/>
          <p:nvPr/>
        </p:nvSpPr>
        <p:spPr>
          <a:xfrm>
            <a:off x="2729018" y="1363500"/>
            <a:ext cx="325200" cy="325200"/>
          </a:xfrm>
          <a:prstGeom prst="donut">
            <a:avLst>
              <a:gd name="adj" fmla="val 2023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a:off x="4388118" y="1363500"/>
            <a:ext cx="325200" cy="325200"/>
          </a:xfrm>
          <a:prstGeom prst="donut">
            <a:avLst>
              <a:gd name="adj" fmla="val 2023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6047218" y="1363500"/>
            <a:ext cx="325200" cy="325200"/>
          </a:xfrm>
          <a:prstGeom prst="donut">
            <a:avLst>
              <a:gd name="adj" fmla="val 2023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3658518" y="3171650"/>
            <a:ext cx="325200" cy="325200"/>
          </a:xfrm>
          <a:prstGeom prst="donut">
            <a:avLst>
              <a:gd name="adj" fmla="val 2023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 reached</a:t>
            </a:r>
            <a:endParaRPr/>
          </a:p>
        </p:txBody>
      </p:sp>
      <p:sp>
        <p:nvSpPr>
          <p:cNvPr id="870" name="Google Shape;870;p41"/>
          <p:cNvSpPr txBox="1"/>
          <p:nvPr/>
        </p:nvSpPr>
        <p:spPr>
          <a:xfrm flipH="1">
            <a:off x="1985475" y="2137123"/>
            <a:ext cx="1812300" cy="50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ssistant Medium"/>
                <a:ea typeface="Assistant Medium"/>
                <a:cs typeface="Assistant Medium"/>
                <a:sym typeface="Assistant Medium"/>
              </a:rPr>
              <a:t>Mercury is small</a:t>
            </a:r>
            <a:endParaRPr sz="1200">
              <a:solidFill>
                <a:schemeClr val="dk1"/>
              </a:solidFill>
              <a:latin typeface="Assistant Medium"/>
              <a:ea typeface="Assistant Medium"/>
              <a:cs typeface="Assistant Medium"/>
              <a:sym typeface="Assistant Medium"/>
            </a:endParaRPr>
          </a:p>
        </p:txBody>
      </p:sp>
      <p:sp>
        <p:nvSpPr>
          <p:cNvPr id="871" name="Google Shape;871;p41"/>
          <p:cNvSpPr txBox="1"/>
          <p:nvPr/>
        </p:nvSpPr>
        <p:spPr>
          <a:xfrm flipH="1">
            <a:off x="3644575" y="2137123"/>
            <a:ext cx="1812300" cy="50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ssistant Medium"/>
                <a:ea typeface="Assistant Medium"/>
                <a:cs typeface="Assistant Medium"/>
                <a:sym typeface="Assistant Medium"/>
              </a:rPr>
              <a:t>Venus is very hot</a:t>
            </a:r>
            <a:endParaRPr sz="1200">
              <a:solidFill>
                <a:schemeClr val="dk1"/>
              </a:solidFill>
              <a:latin typeface="Assistant Medium"/>
              <a:ea typeface="Assistant Medium"/>
              <a:cs typeface="Assistant Medium"/>
              <a:sym typeface="Assistant Medium"/>
            </a:endParaRPr>
          </a:p>
        </p:txBody>
      </p:sp>
      <p:sp>
        <p:nvSpPr>
          <p:cNvPr id="872" name="Google Shape;872;p41"/>
          <p:cNvSpPr txBox="1"/>
          <p:nvPr/>
        </p:nvSpPr>
        <p:spPr>
          <a:xfrm flipH="1">
            <a:off x="5303675" y="2137123"/>
            <a:ext cx="1812300" cy="50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ssistant Medium"/>
                <a:ea typeface="Assistant Medium"/>
                <a:cs typeface="Assistant Medium"/>
                <a:sym typeface="Assistant Medium"/>
              </a:rPr>
              <a:t>Earth has life</a:t>
            </a:r>
            <a:endParaRPr sz="1200">
              <a:solidFill>
                <a:schemeClr val="dk1"/>
              </a:solidFill>
              <a:latin typeface="Assistant Medium"/>
              <a:ea typeface="Assistant Medium"/>
              <a:cs typeface="Assistant Medium"/>
              <a:sym typeface="Assistant Medium"/>
            </a:endParaRPr>
          </a:p>
        </p:txBody>
      </p:sp>
      <p:sp>
        <p:nvSpPr>
          <p:cNvPr id="873" name="Google Shape;873;p41"/>
          <p:cNvSpPr txBox="1"/>
          <p:nvPr/>
        </p:nvSpPr>
        <p:spPr>
          <a:xfrm flipH="1">
            <a:off x="2914975" y="3945273"/>
            <a:ext cx="1812300" cy="50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ssistant Medium"/>
                <a:ea typeface="Assistant Medium"/>
                <a:cs typeface="Assistant Medium"/>
                <a:sym typeface="Assistant Medium"/>
              </a:rPr>
              <a:t>Mars is very cold</a:t>
            </a:r>
            <a:endParaRPr sz="1200">
              <a:solidFill>
                <a:schemeClr val="dk1"/>
              </a:solidFill>
              <a:latin typeface="Assistant Medium"/>
              <a:ea typeface="Assistant Medium"/>
              <a:cs typeface="Assistant Medium"/>
              <a:sym typeface="Assistant Medium"/>
            </a:endParaRPr>
          </a:p>
        </p:txBody>
      </p:sp>
      <p:cxnSp>
        <p:nvCxnSpPr>
          <p:cNvPr id="874" name="Google Shape;874;p41"/>
          <p:cNvCxnSpPr>
            <a:stCxn id="865" idx="6"/>
            <a:endCxn id="866" idx="2"/>
          </p:cNvCxnSpPr>
          <p:nvPr/>
        </p:nvCxnSpPr>
        <p:spPr>
          <a:xfrm>
            <a:off x="3054218" y="1526100"/>
            <a:ext cx="1333800" cy="0"/>
          </a:xfrm>
          <a:prstGeom prst="straightConnector1">
            <a:avLst/>
          </a:prstGeom>
          <a:noFill/>
          <a:ln w="9525" cap="flat" cmpd="sng">
            <a:solidFill>
              <a:schemeClr val="dk1"/>
            </a:solidFill>
            <a:prstDash val="solid"/>
            <a:round/>
            <a:headEnd type="none" w="med" len="med"/>
            <a:tailEnd type="none" w="med" len="med"/>
          </a:ln>
        </p:spPr>
      </p:cxnSp>
      <p:cxnSp>
        <p:nvCxnSpPr>
          <p:cNvPr id="875" name="Google Shape;875;p41"/>
          <p:cNvCxnSpPr>
            <a:stCxn id="866" idx="6"/>
            <a:endCxn id="867" idx="2"/>
          </p:cNvCxnSpPr>
          <p:nvPr/>
        </p:nvCxnSpPr>
        <p:spPr>
          <a:xfrm>
            <a:off x="4713318" y="1526100"/>
            <a:ext cx="1333800" cy="0"/>
          </a:xfrm>
          <a:prstGeom prst="straightConnector1">
            <a:avLst/>
          </a:prstGeom>
          <a:noFill/>
          <a:ln w="9525" cap="flat" cmpd="sng">
            <a:solidFill>
              <a:schemeClr val="dk1"/>
            </a:solidFill>
            <a:prstDash val="solid"/>
            <a:round/>
            <a:headEnd type="none" w="med" len="med"/>
            <a:tailEnd type="none" w="med" len="med"/>
          </a:ln>
        </p:spPr>
      </p:cxnSp>
      <p:cxnSp>
        <p:nvCxnSpPr>
          <p:cNvPr id="876" name="Google Shape;876;p41"/>
          <p:cNvCxnSpPr>
            <a:stCxn id="865" idx="4"/>
            <a:endCxn id="870" idx="0"/>
          </p:cNvCxnSpPr>
          <p:nvPr/>
        </p:nvCxnSpPr>
        <p:spPr>
          <a:xfrm>
            <a:off x="2891618" y="1688700"/>
            <a:ext cx="0" cy="448500"/>
          </a:xfrm>
          <a:prstGeom prst="straightConnector1">
            <a:avLst/>
          </a:prstGeom>
          <a:noFill/>
          <a:ln w="9525" cap="flat" cmpd="sng">
            <a:solidFill>
              <a:schemeClr val="dk1"/>
            </a:solidFill>
            <a:prstDash val="solid"/>
            <a:round/>
            <a:headEnd type="none" w="med" len="med"/>
            <a:tailEnd type="none" w="med" len="med"/>
          </a:ln>
        </p:spPr>
      </p:cxnSp>
      <p:cxnSp>
        <p:nvCxnSpPr>
          <p:cNvPr id="877" name="Google Shape;877;p41"/>
          <p:cNvCxnSpPr>
            <a:stCxn id="866" idx="4"/>
            <a:endCxn id="871" idx="0"/>
          </p:cNvCxnSpPr>
          <p:nvPr/>
        </p:nvCxnSpPr>
        <p:spPr>
          <a:xfrm>
            <a:off x="4550718" y="1688700"/>
            <a:ext cx="0" cy="448500"/>
          </a:xfrm>
          <a:prstGeom prst="straightConnector1">
            <a:avLst/>
          </a:prstGeom>
          <a:noFill/>
          <a:ln w="9525" cap="flat" cmpd="sng">
            <a:solidFill>
              <a:schemeClr val="dk1"/>
            </a:solidFill>
            <a:prstDash val="solid"/>
            <a:round/>
            <a:headEnd type="none" w="med" len="med"/>
            <a:tailEnd type="none" w="med" len="med"/>
          </a:ln>
        </p:spPr>
      </p:cxnSp>
      <p:cxnSp>
        <p:nvCxnSpPr>
          <p:cNvPr id="878" name="Google Shape;878;p41"/>
          <p:cNvCxnSpPr>
            <a:stCxn id="867" idx="4"/>
            <a:endCxn id="872" idx="0"/>
          </p:cNvCxnSpPr>
          <p:nvPr/>
        </p:nvCxnSpPr>
        <p:spPr>
          <a:xfrm>
            <a:off x="6209818" y="1688700"/>
            <a:ext cx="0" cy="448500"/>
          </a:xfrm>
          <a:prstGeom prst="straightConnector1">
            <a:avLst/>
          </a:prstGeom>
          <a:noFill/>
          <a:ln w="9525" cap="flat" cmpd="sng">
            <a:solidFill>
              <a:schemeClr val="dk1"/>
            </a:solidFill>
            <a:prstDash val="solid"/>
            <a:round/>
            <a:headEnd type="none" w="med" len="med"/>
            <a:tailEnd type="none" w="med" len="med"/>
          </a:ln>
        </p:spPr>
      </p:cxnSp>
      <p:cxnSp>
        <p:nvCxnSpPr>
          <p:cNvPr id="879" name="Google Shape;879;p41"/>
          <p:cNvCxnSpPr>
            <a:stCxn id="868" idx="4"/>
            <a:endCxn id="873" idx="0"/>
          </p:cNvCxnSpPr>
          <p:nvPr/>
        </p:nvCxnSpPr>
        <p:spPr>
          <a:xfrm>
            <a:off x="3821118" y="3496850"/>
            <a:ext cx="0" cy="448500"/>
          </a:xfrm>
          <a:prstGeom prst="straightConnector1">
            <a:avLst/>
          </a:prstGeom>
          <a:noFill/>
          <a:ln w="9525" cap="flat" cmpd="sng">
            <a:solidFill>
              <a:schemeClr val="dk1"/>
            </a:solidFill>
            <a:prstDash val="solid"/>
            <a:round/>
            <a:headEnd type="none" w="med" len="med"/>
            <a:tailEnd type="none" w="med" len="med"/>
          </a:ln>
        </p:spPr>
      </p:cxnSp>
      <p:sp>
        <p:nvSpPr>
          <p:cNvPr id="880" name="Google Shape;880;p41"/>
          <p:cNvSpPr/>
          <p:nvPr/>
        </p:nvSpPr>
        <p:spPr>
          <a:xfrm>
            <a:off x="5317718" y="3171650"/>
            <a:ext cx="325200" cy="325200"/>
          </a:xfrm>
          <a:prstGeom prst="donut">
            <a:avLst>
              <a:gd name="adj" fmla="val 2023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txBox="1"/>
          <p:nvPr/>
        </p:nvSpPr>
        <p:spPr>
          <a:xfrm flipH="1">
            <a:off x="4574175" y="3945273"/>
            <a:ext cx="1812300" cy="50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ssistant Medium"/>
                <a:ea typeface="Assistant Medium"/>
                <a:cs typeface="Assistant Medium"/>
                <a:sym typeface="Assistant Medium"/>
              </a:rPr>
              <a:t>Jupiter is big</a:t>
            </a:r>
            <a:endParaRPr sz="1200">
              <a:solidFill>
                <a:schemeClr val="dk1"/>
              </a:solidFill>
              <a:latin typeface="Assistant Medium"/>
              <a:ea typeface="Assistant Medium"/>
              <a:cs typeface="Assistant Medium"/>
              <a:sym typeface="Assistant Medium"/>
            </a:endParaRPr>
          </a:p>
        </p:txBody>
      </p:sp>
      <p:cxnSp>
        <p:nvCxnSpPr>
          <p:cNvPr id="882" name="Google Shape;882;p41"/>
          <p:cNvCxnSpPr>
            <a:stCxn id="868" idx="6"/>
            <a:endCxn id="880" idx="2"/>
          </p:cNvCxnSpPr>
          <p:nvPr/>
        </p:nvCxnSpPr>
        <p:spPr>
          <a:xfrm>
            <a:off x="3983718" y="3334250"/>
            <a:ext cx="1334100" cy="0"/>
          </a:xfrm>
          <a:prstGeom prst="straightConnector1">
            <a:avLst/>
          </a:prstGeom>
          <a:noFill/>
          <a:ln w="9525" cap="flat" cmpd="sng">
            <a:solidFill>
              <a:schemeClr val="dk1"/>
            </a:solidFill>
            <a:prstDash val="solid"/>
            <a:round/>
            <a:headEnd type="none" w="med" len="med"/>
            <a:tailEnd type="none" w="med" len="med"/>
          </a:ln>
        </p:spPr>
      </p:cxnSp>
      <p:cxnSp>
        <p:nvCxnSpPr>
          <p:cNvPr id="883" name="Google Shape;883;p41"/>
          <p:cNvCxnSpPr>
            <a:stCxn id="880" idx="4"/>
            <a:endCxn id="881" idx="0"/>
          </p:cNvCxnSpPr>
          <p:nvPr/>
        </p:nvCxnSpPr>
        <p:spPr>
          <a:xfrm>
            <a:off x="5480318" y="3496850"/>
            <a:ext cx="0" cy="448500"/>
          </a:xfrm>
          <a:prstGeom prst="straightConnector1">
            <a:avLst/>
          </a:prstGeom>
          <a:noFill/>
          <a:ln w="9525" cap="flat" cmpd="sng">
            <a:solidFill>
              <a:schemeClr val="dk1"/>
            </a:solidFill>
            <a:prstDash val="solid"/>
            <a:round/>
            <a:headEnd type="none" w="med" len="med"/>
            <a:tailEnd type="none" w="med" len="med"/>
          </a:ln>
        </p:spPr>
      </p:cxnSp>
      <p:sp>
        <p:nvSpPr>
          <p:cNvPr id="884" name="Google Shape;884;p41"/>
          <p:cNvSpPr/>
          <p:nvPr/>
        </p:nvSpPr>
        <p:spPr>
          <a:xfrm>
            <a:off x="811275" y="1248863"/>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1416350" y="4040775"/>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6898200" y="3249750"/>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7" name="Google Shape;887;p41"/>
          <p:cNvCxnSpPr>
            <a:stCxn id="867" idx="6"/>
            <a:endCxn id="868" idx="2"/>
          </p:cNvCxnSpPr>
          <p:nvPr/>
        </p:nvCxnSpPr>
        <p:spPr>
          <a:xfrm flipH="1">
            <a:off x="3658618" y="1526100"/>
            <a:ext cx="2713800" cy="1808100"/>
          </a:xfrm>
          <a:prstGeom prst="bentConnector5">
            <a:avLst>
              <a:gd name="adj1" fmla="val -42017"/>
              <a:gd name="adj2" fmla="val 68026"/>
              <a:gd name="adj3" fmla="val 174703"/>
            </a:avLst>
          </a:prstGeom>
          <a:noFill/>
          <a:ln w="9525" cap="flat" cmpd="sng">
            <a:solidFill>
              <a:srgbClr val="000000"/>
            </a:solidFill>
            <a:prstDash val="solid"/>
            <a:round/>
            <a:headEnd type="none" w="med" len="med"/>
            <a:tailEnd type="none" w="med" len="med"/>
          </a:ln>
        </p:spPr>
      </p:cxnSp>
    </p:spTree>
    <p:extLst>
      <p:ext uri="{BB962C8B-B14F-4D97-AF65-F5344CB8AC3E}">
        <p14:creationId xmlns:p14="http://schemas.microsoft.com/office/powerpoint/2010/main" val="3063198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CTGs and Their Role</a:t>
            </a:r>
            <a:endParaRPr dirty="0"/>
          </a:p>
        </p:txBody>
      </p:sp>
      <p:sp>
        <p:nvSpPr>
          <p:cNvPr id="547" name="Google Shape;547;p31"/>
          <p:cNvSpPr txBox="1">
            <a:spLocks noGrp="1"/>
          </p:cNvSpPr>
          <p:nvPr>
            <p:ph type="body" idx="1"/>
          </p:nvPr>
        </p:nvSpPr>
        <p:spPr>
          <a:xfrm>
            <a:off x="720000" y="1138367"/>
            <a:ext cx="3735900" cy="20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800" dirty="0">
                <a:solidFill>
                  <a:schemeClr val="dk1"/>
                </a:solidFill>
              </a:rPr>
              <a:t>Cardio-</a:t>
            </a:r>
            <a:r>
              <a:rPr lang="en-AU" sz="1800" dirty="0" err="1">
                <a:solidFill>
                  <a:schemeClr val="dk1"/>
                </a:solidFill>
              </a:rPr>
              <a:t>Tocograph</a:t>
            </a:r>
            <a:endParaRPr lang="en-AU" sz="1800" dirty="0">
              <a:solidFill>
                <a:schemeClr val="dk1"/>
              </a:solidFill>
            </a:endParaRPr>
          </a:p>
          <a:p>
            <a:pPr marL="285750" indent="-285750"/>
            <a:r>
              <a:rPr lang="en-AU" sz="1600" dirty="0">
                <a:solidFill>
                  <a:schemeClr val="dk1"/>
                </a:solidFill>
              </a:rPr>
              <a:t>Babies respond to stress differently to adults</a:t>
            </a:r>
          </a:p>
          <a:p>
            <a:pPr marL="285750" indent="-285750"/>
            <a:r>
              <a:rPr lang="en-AU" sz="1600" dirty="0">
                <a:solidFill>
                  <a:schemeClr val="dk1"/>
                </a:solidFill>
              </a:rPr>
              <a:t>They can increase heart rate (Tachycardia)</a:t>
            </a:r>
          </a:p>
          <a:p>
            <a:pPr marL="285750" indent="-285750"/>
            <a:r>
              <a:rPr lang="en-AU" sz="1600" dirty="0">
                <a:solidFill>
                  <a:schemeClr val="dk1"/>
                </a:solidFill>
              </a:rPr>
              <a:t>They can decrease heart rate (Bradycardia)</a:t>
            </a:r>
          </a:p>
          <a:p>
            <a:pPr marL="285750" indent="-285750"/>
            <a:endParaRPr lang="en-AU" sz="1600" dirty="0">
              <a:solidFill>
                <a:schemeClr val="dk1"/>
              </a:solidFill>
            </a:endParaRPr>
          </a:p>
          <a:p>
            <a:pPr marL="285750" indent="-285750"/>
            <a:r>
              <a:rPr lang="en-AU" sz="1600" dirty="0">
                <a:solidFill>
                  <a:schemeClr val="dk1"/>
                </a:solidFill>
              </a:rPr>
              <a:t>Both, but especially bradycardia can be an indicator that baby’s life is at risk </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graph of a heart rate&#10;&#10;Description automatically generated">
            <a:extLst>
              <a:ext uri="{FF2B5EF4-FFF2-40B4-BE49-F238E27FC236}">
                <a16:creationId xmlns:a16="http://schemas.microsoft.com/office/drawing/2014/main" id="{07DD8928-94A5-1939-9042-404A0B15426D}"/>
              </a:ext>
            </a:extLst>
          </p:cNvPr>
          <p:cNvPicPr>
            <a:picLocks noChangeAspect="1"/>
          </p:cNvPicPr>
          <p:nvPr/>
        </p:nvPicPr>
        <p:blipFill>
          <a:blip r:embed="rId3"/>
          <a:stretch>
            <a:fillRect/>
          </a:stretch>
        </p:blipFill>
        <p:spPr>
          <a:xfrm>
            <a:off x="4574355" y="1506533"/>
            <a:ext cx="4459502" cy="2210191"/>
          </a:xfrm>
          <a:prstGeom prst="rect">
            <a:avLst/>
          </a:prstGeom>
        </p:spPr>
      </p:pic>
      <p:sp>
        <p:nvSpPr>
          <p:cNvPr id="5" name="TextBox 4">
            <a:extLst>
              <a:ext uri="{FF2B5EF4-FFF2-40B4-BE49-F238E27FC236}">
                <a16:creationId xmlns:a16="http://schemas.microsoft.com/office/drawing/2014/main" id="{356DFCC3-0153-C062-02E8-7B1154E42DB2}"/>
              </a:ext>
            </a:extLst>
          </p:cNvPr>
          <p:cNvSpPr txBox="1"/>
          <p:nvPr/>
        </p:nvSpPr>
        <p:spPr>
          <a:xfrm>
            <a:off x="4906225" y="2151017"/>
            <a:ext cx="1854995" cy="307777"/>
          </a:xfrm>
          <a:prstGeom prst="rect">
            <a:avLst/>
          </a:prstGeom>
          <a:noFill/>
        </p:spPr>
        <p:txBody>
          <a:bodyPr wrap="none" rtlCol="0">
            <a:spAutoFit/>
          </a:bodyPr>
          <a:lstStyle/>
          <a:p>
            <a:r>
              <a:rPr lang="en-GB" dirty="0"/>
              <a:t>Baby heart rate trace</a:t>
            </a:r>
          </a:p>
        </p:txBody>
      </p:sp>
      <p:sp>
        <p:nvSpPr>
          <p:cNvPr id="6" name="TextBox 5">
            <a:extLst>
              <a:ext uri="{FF2B5EF4-FFF2-40B4-BE49-F238E27FC236}">
                <a16:creationId xmlns:a16="http://schemas.microsoft.com/office/drawing/2014/main" id="{1242CFFE-EB12-85D4-DA37-EE109649F5BE}"/>
              </a:ext>
            </a:extLst>
          </p:cNvPr>
          <p:cNvSpPr txBox="1"/>
          <p:nvPr/>
        </p:nvSpPr>
        <p:spPr>
          <a:xfrm>
            <a:off x="6090558" y="3103278"/>
            <a:ext cx="1726755" cy="307777"/>
          </a:xfrm>
          <a:prstGeom prst="rect">
            <a:avLst/>
          </a:prstGeom>
          <a:noFill/>
        </p:spPr>
        <p:txBody>
          <a:bodyPr wrap="none" rtlCol="0">
            <a:spAutoFit/>
          </a:bodyPr>
          <a:lstStyle/>
          <a:p>
            <a:r>
              <a:rPr lang="en-GB" dirty="0"/>
              <a:t>Uterus contractions</a:t>
            </a:r>
          </a:p>
        </p:txBody>
      </p:sp>
    </p:spTree>
    <p:extLst>
      <p:ext uri="{BB962C8B-B14F-4D97-AF65-F5344CB8AC3E}">
        <p14:creationId xmlns:p14="http://schemas.microsoft.com/office/powerpoint/2010/main" val="1733125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4"/>
        <p:cNvGrpSpPr/>
        <p:nvPr/>
      </p:nvGrpSpPr>
      <p:grpSpPr>
        <a:xfrm>
          <a:off x="0" y="0"/>
          <a:ext cx="0" cy="0"/>
          <a:chOff x="0" y="0"/>
          <a:chExt cx="0" cy="0"/>
        </a:xfrm>
      </p:grpSpPr>
      <p:sp>
        <p:nvSpPr>
          <p:cNvPr id="1105" name="Google Shape;1105;p4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106" name="Google Shape;1106;p49"/>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0"/>
        <p:cNvGrpSpPr/>
        <p:nvPr/>
      </p:nvGrpSpPr>
      <p:grpSpPr>
        <a:xfrm>
          <a:off x="0" y="0"/>
          <a:ext cx="0" cy="0"/>
          <a:chOff x="0" y="0"/>
          <a:chExt cx="0" cy="0"/>
        </a:xfrm>
      </p:grpSpPr>
      <p:sp>
        <p:nvSpPr>
          <p:cNvPr id="1111" name="Google Shape;1111;p50"/>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112" name="Google Shape;1112;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6"/>
        <p:cNvGrpSpPr/>
        <p:nvPr/>
      </p:nvGrpSpPr>
      <p:grpSpPr>
        <a:xfrm>
          <a:off x="0" y="0"/>
          <a:ext cx="0" cy="0"/>
          <a:chOff x="0" y="0"/>
          <a:chExt cx="0" cy="0"/>
        </a:xfrm>
      </p:grpSpPr>
      <p:sp>
        <p:nvSpPr>
          <p:cNvPr id="1117" name="Google Shape;1117;p51"/>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Cabin</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https://fonts.google.com/specimen/Cabin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Assistant</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https://fonts.google.com/specimen/Assistant</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118" name="Google Shape;1118;p51"/>
          <p:cNvSpPr/>
          <p:nvPr/>
        </p:nvSpPr>
        <p:spPr>
          <a:xfrm>
            <a:off x="3645385" y="2947175"/>
            <a:ext cx="791400" cy="754200"/>
          </a:xfrm>
          <a:prstGeom prst="roundRect">
            <a:avLst>
              <a:gd name="adj" fmla="val 16667"/>
            </a:avLst>
          </a:prstGeom>
          <a:solidFill>
            <a:srgbClr val="5E3B2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1"/>
          <p:cNvSpPr/>
          <p:nvPr/>
        </p:nvSpPr>
        <p:spPr>
          <a:xfrm>
            <a:off x="4707204" y="2947175"/>
            <a:ext cx="791400" cy="754200"/>
          </a:xfrm>
          <a:prstGeom prst="roundRect">
            <a:avLst>
              <a:gd name="adj" fmla="val 16667"/>
            </a:avLst>
          </a:prstGeom>
          <a:solidFill>
            <a:srgbClr val="F7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1"/>
          <p:cNvSpPr txBox="1"/>
          <p:nvPr/>
        </p:nvSpPr>
        <p:spPr>
          <a:xfrm>
            <a:off x="364539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#5e3b2b</a:t>
            </a:r>
            <a:endParaRPr sz="1000">
              <a:solidFill>
                <a:srgbClr val="FFFFFF"/>
              </a:solidFill>
            </a:endParaRPr>
          </a:p>
        </p:txBody>
      </p:sp>
      <p:sp>
        <p:nvSpPr>
          <p:cNvPr id="1121" name="Google Shape;1121;p51"/>
          <p:cNvSpPr txBox="1"/>
          <p:nvPr/>
        </p:nvSpPr>
        <p:spPr>
          <a:xfrm>
            <a:off x="470721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#f7f2ee</a:t>
            </a:r>
            <a:endParaRPr sz="1000">
              <a:solidFill>
                <a:schemeClr val="dk1"/>
              </a:solidFill>
            </a:endParaRPr>
          </a:p>
        </p:txBody>
      </p:sp>
      <p:sp>
        <p:nvSpPr>
          <p:cNvPr id="1122" name="Google Shape;1122;p51"/>
          <p:cNvSpPr/>
          <p:nvPr/>
        </p:nvSpPr>
        <p:spPr>
          <a:xfrm>
            <a:off x="3645385" y="3878275"/>
            <a:ext cx="791400" cy="754200"/>
          </a:xfrm>
          <a:prstGeom prst="roundRect">
            <a:avLst>
              <a:gd name="adj" fmla="val 16667"/>
            </a:avLst>
          </a:prstGeom>
          <a:solidFill>
            <a:srgbClr val="C6A99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1"/>
          <p:cNvSpPr/>
          <p:nvPr/>
        </p:nvSpPr>
        <p:spPr>
          <a:xfrm>
            <a:off x="4707204" y="3878275"/>
            <a:ext cx="791400" cy="754200"/>
          </a:xfrm>
          <a:prstGeom prst="roundRect">
            <a:avLst>
              <a:gd name="adj" fmla="val 16667"/>
            </a:avLst>
          </a:prstGeom>
          <a:solidFill>
            <a:srgbClr val="BFD5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1"/>
          <p:cNvSpPr txBox="1"/>
          <p:nvPr/>
        </p:nvSpPr>
        <p:spPr>
          <a:xfrm>
            <a:off x="364539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#c6a996</a:t>
            </a:r>
            <a:endParaRPr sz="1000">
              <a:solidFill>
                <a:schemeClr val="dk1"/>
              </a:solidFill>
            </a:endParaRPr>
          </a:p>
        </p:txBody>
      </p:sp>
      <p:sp>
        <p:nvSpPr>
          <p:cNvPr id="1125" name="Google Shape;1125;p51"/>
          <p:cNvSpPr txBox="1"/>
          <p:nvPr/>
        </p:nvSpPr>
        <p:spPr>
          <a:xfrm>
            <a:off x="470721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#bfd5ed</a:t>
            </a:r>
            <a:endParaRPr sz="1000">
              <a:solidFill>
                <a:schemeClr val="dk1"/>
              </a:solidFill>
            </a:endParaRPr>
          </a:p>
        </p:txBody>
      </p:sp>
      <p:sp>
        <p:nvSpPr>
          <p:cNvPr id="1126" name="Google Shape;112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30"/>
        <p:cNvGrpSpPr/>
        <p:nvPr/>
      </p:nvGrpSpPr>
      <p:grpSpPr>
        <a:xfrm>
          <a:off x="0" y="0"/>
          <a:ext cx="0" cy="0"/>
          <a:chOff x="0" y="0"/>
          <a:chExt cx="0" cy="0"/>
        </a:xfrm>
      </p:grpSpPr>
      <p:sp>
        <p:nvSpPr>
          <p:cNvPr id="1131" name="Google Shape;1131;p52"/>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132" name="Google Shape;113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33" name="Google Shape;1133;p52"/>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34" name="Google Shape;1134;p52">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135" name="Google Shape;1135;p52">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136" name="Google Shape;1136;p52">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137" name="Google Shape;1137;p52">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138" name="Google Shape;1138;p52"/>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39" name="Google Shape;1139;p52"/>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40" name="Google Shape;1140;p52"/>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41" name="Google Shape;1141;p52"/>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42" name="Google Shape;1142;p52">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6"/>
        <p:cNvGrpSpPr/>
        <p:nvPr/>
      </p:nvGrpSpPr>
      <p:grpSpPr>
        <a:xfrm>
          <a:off x="0" y="0"/>
          <a:ext cx="0" cy="0"/>
          <a:chOff x="0" y="0"/>
          <a:chExt cx="0" cy="0"/>
        </a:xfrm>
      </p:grpSpPr>
      <p:grpSp>
        <p:nvGrpSpPr>
          <p:cNvPr id="1147" name="Google Shape;1147;p53"/>
          <p:cNvGrpSpPr/>
          <p:nvPr/>
        </p:nvGrpSpPr>
        <p:grpSpPr>
          <a:xfrm>
            <a:off x="5048544" y="3019584"/>
            <a:ext cx="442841" cy="514271"/>
            <a:chOff x="4727025" y="1332775"/>
            <a:chExt cx="59900" cy="69625"/>
          </a:xfrm>
        </p:grpSpPr>
        <p:sp>
          <p:nvSpPr>
            <p:cNvPr id="1148" name="Google Shape;1148;p5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3"/>
          <p:cNvGrpSpPr/>
          <p:nvPr/>
        </p:nvGrpSpPr>
        <p:grpSpPr>
          <a:xfrm>
            <a:off x="5723860" y="2267072"/>
            <a:ext cx="500909" cy="500899"/>
            <a:chOff x="4820425" y="1329900"/>
            <a:chExt cx="70175" cy="70350"/>
          </a:xfrm>
        </p:grpSpPr>
        <p:sp>
          <p:nvSpPr>
            <p:cNvPr id="1151" name="Google Shape;1151;p5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53"/>
          <p:cNvGrpSpPr/>
          <p:nvPr/>
        </p:nvGrpSpPr>
        <p:grpSpPr>
          <a:xfrm>
            <a:off x="6376484" y="2278862"/>
            <a:ext cx="538135" cy="493119"/>
            <a:chOff x="4903200" y="1331525"/>
            <a:chExt cx="73575" cy="67425"/>
          </a:xfrm>
        </p:grpSpPr>
        <p:sp>
          <p:nvSpPr>
            <p:cNvPr id="1156" name="Google Shape;1156;p5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57" name="Google Shape;1157;p5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53"/>
          <p:cNvGrpSpPr/>
          <p:nvPr/>
        </p:nvGrpSpPr>
        <p:grpSpPr>
          <a:xfrm>
            <a:off x="5636435" y="3020840"/>
            <a:ext cx="544563" cy="511895"/>
            <a:chOff x="4815575" y="1416800"/>
            <a:chExt cx="73750" cy="71400"/>
          </a:xfrm>
        </p:grpSpPr>
        <p:sp>
          <p:nvSpPr>
            <p:cNvPr id="1159" name="Google Shape;1159;p5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53"/>
          <p:cNvGrpSpPr/>
          <p:nvPr/>
        </p:nvGrpSpPr>
        <p:grpSpPr>
          <a:xfrm>
            <a:off x="6333060" y="3020546"/>
            <a:ext cx="602914" cy="512477"/>
            <a:chOff x="4902475" y="1418875"/>
            <a:chExt cx="74500" cy="63775"/>
          </a:xfrm>
        </p:grpSpPr>
        <p:sp>
          <p:nvSpPr>
            <p:cNvPr id="1163" name="Google Shape;1163;p5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3"/>
          <p:cNvGrpSpPr/>
          <p:nvPr/>
        </p:nvGrpSpPr>
        <p:grpSpPr>
          <a:xfrm>
            <a:off x="5748932" y="3759785"/>
            <a:ext cx="515391" cy="525699"/>
            <a:chOff x="4818100" y="1507675"/>
            <a:chExt cx="71225" cy="71625"/>
          </a:xfrm>
        </p:grpSpPr>
        <p:sp>
          <p:nvSpPr>
            <p:cNvPr id="1166" name="Google Shape;1166;p5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53"/>
          <p:cNvGrpSpPr/>
          <p:nvPr/>
        </p:nvGrpSpPr>
        <p:grpSpPr>
          <a:xfrm>
            <a:off x="5087034" y="3781317"/>
            <a:ext cx="522956" cy="489869"/>
            <a:chOff x="4721450" y="1509475"/>
            <a:chExt cx="79350" cy="74325"/>
          </a:xfrm>
        </p:grpSpPr>
        <p:sp>
          <p:nvSpPr>
            <p:cNvPr id="1171" name="Google Shape;1171;p5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53"/>
          <p:cNvGrpSpPr/>
          <p:nvPr/>
        </p:nvGrpSpPr>
        <p:grpSpPr>
          <a:xfrm>
            <a:off x="6410277" y="3761069"/>
            <a:ext cx="525704" cy="535436"/>
            <a:chOff x="4906800" y="1507500"/>
            <a:chExt cx="70350" cy="71075"/>
          </a:xfrm>
        </p:grpSpPr>
        <p:sp>
          <p:nvSpPr>
            <p:cNvPr id="1176" name="Google Shape;1176;p5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53"/>
          <p:cNvGrpSpPr/>
          <p:nvPr/>
        </p:nvGrpSpPr>
        <p:grpSpPr>
          <a:xfrm>
            <a:off x="4443099" y="2267050"/>
            <a:ext cx="508054" cy="508095"/>
            <a:chOff x="3736598" y="2170606"/>
            <a:chExt cx="404889" cy="404889"/>
          </a:xfrm>
        </p:grpSpPr>
        <p:sp>
          <p:nvSpPr>
            <p:cNvPr id="1182" name="Google Shape;1182;p5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3"/>
          <p:cNvGrpSpPr/>
          <p:nvPr/>
        </p:nvGrpSpPr>
        <p:grpSpPr>
          <a:xfrm>
            <a:off x="3731139" y="2267145"/>
            <a:ext cx="575790" cy="507904"/>
            <a:chOff x="3161917" y="2170682"/>
            <a:chExt cx="458870" cy="404737"/>
          </a:xfrm>
        </p:grpSpPr>
        <p:sp>
          <p:nvSpPr>
            <p:cNvPr id="1187" name="Google Shape;1187;p5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88" name="Google Shape;1188;p5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53"/>
          <p:cNvGrpSpPr/>
          <p:nvPr/>
        </p:nvGrpSpPr>
        <p:grpSpPr>
          <a:xfrm>
            <a:off x="3758669" y="3027517"/>
            <a:ext cx="520730" cy="498567"/>
            <a:chOff x="3179914" y="2889488"/>
            <a:chExt cx="422876" cy="404911"/>
          </a:xfrm>
        </p:grpSpPr>
        <p:sp>
          <p:nvSpPr>
            <p:cNvPr id="1191" name="Google Shape;1191;p5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53"/>
          <p:cNvGrpSpPr/>
          <p:nvPr/>
        </p:nvGrpSpPr>
        <p:grpSpPr>
          <a:xfrm>
            <a:off x="4387349" y="3027477"/>
            <a:ext cx="516145" cy="498648"/>
            <a:chOff x="3729467" y="2889422"/>
            <a:chExt cx="419153" cy="404977"/>
          </a:xfrm>
        </p:grpSpPr>
        <p:sp>
          <p:nvSpPr>
            <p:cNvPr id="1198" name="Google Shape;1198;p5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53"/>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 name="Google Shape;1209;p53"/>
          <p:cNvGrpSpPr/>
          <p:nvPr/>
        </p:nvGrpSpPr>
        <p:grpSpPr>
          <a:xfrm>
            <a:off x="7107677" y="2474362"/>
            <a:ext cx="166473" cy="141497"/>
            <a:chOff x="4660325" y="1866850"/>
            <a:chExt cx="68350" cy="58100"/>
          </a:xfrm>
        </p:grpSpPr>
        <p:sp>
          <p:nvSpPr>
            <p:cNvPr id="1210" name="Google Shape;1210;p5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53"/>
          <p:cNvGrpSpPr/>
          <p:nvPr/>
        </p:nvGrpSpPr>
        <p:grpSpPr>
          <a:xfrm>
            <a:off x="7417022" y="2500086"/>
            <a:ext cx="162515" cy="90049"/>
            <a:chOff x="4791775" y="1877500"/>
            <a:chExt cx="66725" cy="36975"/>
          </a:xfrm>
        </p:grpSpPr>
        <p:sp>
          <p:nvSpPr>
            <p:cNvPr id="1213" name="Google Shape;1213;p5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53"/>
          <p:cNvGrpSpPr/>
          <p:nvPr/>
        </p:nvGrpSpPr>
        <p:grpSpPr>
          <a:xfrm>
            <a:off x="7738734" y="2500086"/>
            <a:ext cx="144979" cy="90049"/>
            <a:chOff x="4923925" y="1877500"/>
            <a:chExt cx="59525" cy="36975"/>
          </a:xfrm>
        </p:grpSpPr>
        <p:sp>
          <p:nvSpPr>
            <p:cNvPr id="1216" name="Google Shape;1216;p5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3"/>
          <p:cNvGrpSpPr/>
          <p:nvPr/>
        </p:nvGrpSpPr>
        <p:grpSpPr>
          <a:xfrm>
            <a:off x="8033226" y="2482277"/>
            <a:ext cx="141447" cy="125667"/>
            <a:chOff x="5058450" y="1870100"/>
            <a:chExt cx="58075" cy="51600"/>
          </a:xfrm>
        </p:grpSpPr>
        <p:sp>
          <p:nvSpPr>
            <p:cNvPr id="1219" name="Google Shape;1219;p5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53"/>
          <p:cNvGrpSpPr/>
          <p:nvPr/>
        </p:nvGrpSpPr>
        <p:grpSpPr>
          <a:xfrm>
            <a:off x="7447741" y="2904685"/>
            <a:ext cx="101077" cy="107645"/>
            <a:chOff x="4811425" y="2065025"/>
            <a:chExt cx="41500" cy="44200"/>
          </a:xfrm>
        </p:grpSpPr>
        <p:sp>
          <p:nvSpPr>
            <p:cNvPr id="1222" name="Google Shape;1222;p5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53"/>
          <p:cNvGrpSpPr/>
          <p:nvPr/>
        </p:nvGrpSpPr>
        <p:grpSpPr>
          <a:xfrm>
            <a:off x="7740178" y="2904898"/>
            <a:ext cx="120867" cy="107218"/>
            <a:chOff x="4929875" y="2065025"/>
            <a:chExt cx="49625" cy="44025"/>
          </a:xfrm>
        </p:grpSpPr>
        <p:sp>
          <p:nvSpPr>
            <p:cNvPr id="1225" name="Google Shape;1225;p5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53"/>
          <p:cNvGrpSpPr/>
          <p:nvPr/>
        </p:nvGrpSpPr>
        <p:grpSpPr>
          <a:xfrm>
            <a:off x="8068847" y="2907912"/>
            <a:ext cx="70206" cy="101191"/>
            <a:chOff x="5083925" y="2066350"/>
            <a:chExt cx="28825" cy="41550"/>
          </a:xfrm>
        </p:grpSpPr>
        <p:sp>
          <p:nvSpPr>
            <p:cNvPr id="1228" name="Google Shape;1228;p5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3"/>
          <p:cNvGrpSpPr/>
          <p:nvPr/>
        </p:nvGrpSpPr>
        <p:grpSpPr>
          <a:xfrm>
            <a:off x="7100401" y="2923559"/>
            <a:ext cx="181026" cy="69896"/>
            <a:chOff x="4659775" y="2072775"/>
            <a:chExt cx="74325" cy="28700"/>
          </a:xfrm>
        </p:grpSpPr>
        <p:sp>
          <p:nvSpPr>
            <p:cNvPr id="1231" name="Google Shape;1231;p5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53"/>
          <p:cNvGrpSpPr/>
          <p:nvPr/>
        </p:nvGrpSpPr>
        <p:grpSpPr>
          <a:xfrm>
            <a:off x="8020257" y="2714124"/>
            <a:ext cx="167387" cy="89197"/>
            <a:chOff x="4662475" y="1976500"/>
            <a:chExt cx="68725" cy="36625"/>
          </a:xfrm>
        </p:grpSpPr>
        <p:sp>
          <p:nvSpPr>
            <p:cNvPr id="1235" name="Google Shape;1235;p5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53"/>
          <p:cNvGrpSpPr/>
          <p:nvPr/>
        </p:nvGrpSpPr>
        <p:grpSpPr>
          <a:xfrm>
            <a:off x="7717162" y="2717564"/>
            <a:ext cx="166899" cy="82317"/>
            <a:chOff x="4920150" y="1977875"/>
            <a:chExt cx="68525" cy="33800"/>
          </a:xfrm>
        </p:grpSpPr>
        <p:sp>
          <p:nvSpPr>
            <p:cNvPr id="1239" name="Google Shape;1239;p5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53"/>
          <p:cNvGrpSpPr/>
          <p:nvPr/>
        </p:nvGrpSpPr>
        <p:grpSpPr>
          <a:xfrm>
            <a:off x="7128319" y="3121482"/>
            <a:ext cx="125190" cy="127858"/>
            <a:chOff x="4676550" y="2160575"/>
            <a:chExt cx="51400" cy="52500"/>
          </a:xfrm>
        </p:grpSpPr>
        <p:sp>
          <p:nvSpPr>
            <p:cNvPr id="1243" name="Google Shape;1243;p5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53"/>
          <p:cNvGrpSpPr/>
          <p:nvPr/>
        </p:nvGrpSpPr>
        <p:grpSpPr>
          <a:xfrm>
            <a:off x="7425577" y="3128514"/>
            <a:ext cx="145405" cy="113794"/>
            <a:chOff x="4768325" y="2163475"/>
            <a:chExt cx="59700" cy="46725"/>
          </a:xfrm>
        </p:grpSpPr>
        <p:sp>
          <p:nvSpPr>
            <p:cNvPr id="1247" name="Google Shape;1247;p5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53"/>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3"/>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53"/>
          <p:cNvGrpSpPr/>
          <p:nvPr/>
        </p:nvGrpSpPr>
        <p:grpSpPr>
          <a:xfrm>
            <a:off x="7441895" y="3383608"/>
            <a:ext cx="112768" cy="106853"/>
            <a:chOff x="4768575" y="2253950"/>
            <a:chExt cx="46300" cy="43875"/>
          </a:xfrm>
        </p:grpSpPr>
        <p:sp>
          <p:nvSpPr>
            <p:cNvPr id="1256" name="Google Shape;1256;p5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53"/>
          <p:cNvGrpSpPr/>
          <p:nvPr/>
        </p:nvGrpSpPr>
        <p:grpSpPr>
          <a:xfrm>
            <a:off x="7741518" y="3872634"/>
            <a:ext cx="118187" cy="146246"/>
            <a:chOff x="4960900" y="2433225"/>
            <a:chExt cx="48525" cy="60050"/>
          </a:xfrm>
        </p:grpSpPr>
        <p:sp>
          <p:nvSpPr>
            <p:cNvPr id="1259" name="Google Shape;1259;p5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53"/>
          <p:cNvGrpSpPr/>
          <p:nvPr/>
        </p:nvGrpSpPr>
        <p:grpSpPr>
          <a:xfrm>
            <a:off x="7430083" y="4136695"/>
            <a:ext cx="136394" cy="143810"/>
            <a:chOff x="4854075" y="2527625"/>
            <a:chExt cx="56000" cy="59050"/>
          </a:xfrm>
        </p:grpSpPr>
        <p:sp>
          <p:nvSpPr>
            <p:cNvPr id="1262" name="Google Shape;1262;p5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53"/>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3"/>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7" name="Google Shape;1267;p53"/>
          <p:cNvGrpSpPr/>
          <p:nvPr/>
        </p:nvGrpSpPr>
        <p:grpSpPr>
          <a:xfrm>
            <a:off x="8054294" y="3600439"/>
            <a:ext cx="99312" cy="160797"/>
            <a:chOff x="5059700" y="2334775"/>
            <a:chExt cx="40775" cy="66025"/>
          </a:xfrm>
        </p:grpSpPr>
        <p:sp>
          <p:nvSpPr>
            <p:cNvPr id="1268" name="Google Shape;1268;p5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53"/>
          <p:cNvGrpSpPr/>
          <p:nvPr/>
        </p:nvGrpSpPr>
        <p:grpSpPr>
          <a:xfrm>
            <a:off x="8011458" y="3865571"/>
            <a:ext cx="184984" cy="160371"/>
            <a:chOff x="5037700" y="2430325"/>
            <a:chExt cx="75950" cy="65850"/>
          </a:xfrm>
        </p:grpSpPr>
        <p:sp>
          <p:nvSpPr>
            <p:cNvPr id="1278" name="Google Shape;1278;p5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53"/>
          <p:cNvGrpSpPr/>
          <p:nvPr/>
        </p:nvGrpSpPr>
        <p:grpSpPr>
          <a:xfrm>
            <a:off x="7430964" y="3632023"/>
            <a:ext cx="173014" cy="97629"/>
            <a:chOff x="4756975" y="2341800"/>
            <a:chExt cx="91975" cy="51925"/>
          </a:xfrm>
        </p:grpSpPr>
        <p:sp>
          <p:nvSpPr>
            <p:cNvPr id="1281" name="Google Shape;1281;p5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53"/>
          <p:cNvGrpSpPr/>
          <p:nvPr/>
        </p:nvGrpSpPr>
        <p:grpSpPr>
          <a:xfrm>
            <a:off x="7697901" y="4120720"/>
            <a:ext cx="212497" cy="175761"/>
            <a:chOff x="4943575" y="2516350"/>
            <a:chExt cx="98675" cy="81700"/>
          </a:xfrm>
        </p:grpSpPr>
        <p:sp>
          <p:nvSpPr>
            <p:cNvPr id="1302" name="Google Shape;1302;p5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53"/>
          <p:cNvGrpSpPr/>
          <p:nvPr/>
        </p:nvGrpSpPr>
        <p:grpSpPr>
          <a:xfrm>
            <a:off x="1955962" y="3346963"/>
            <a:ext cx="965351" cy="134611"/>
            <a:chOff x="4411970" y="2962952"/>
            <a:chExt cx="706544" cy="104212"/>
          </a:xfrm>
        </p:grpSpPr>
        <p:sp>
          <p:nvSpPr>
            <p:cNvPr id="1381" name="Google Shape;1381;p5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53"/>
          <p:cNvGrpSpPr/>
          <p:nvPr/>
        </p:nvGrpSpPr>
        <p:grpSpPr>
          <a:xfrm>
            <a:off x="1955962" y="2935877"/>
            <a:ext cx="960158" cy="289172"/>
            <a:chOff x="4411970" y="2726085"/>
            <a:chExt cx="643107" cy="193659"/>
          </a:xfrm>
        </p:grpSpPr>
        <p:sp>
          <p:nvSpPr>
            <p:cNvPr id="1386" name="Google Shape;1386;p5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53"/>
          <p:cNvGrpSpPr/>
          <p:nvPr/>
        </p:nvGrpSpPr>
        <p:grpSpPr>
          <a:xfrm>
            <a:off x="958854" y="3201987"/>
            <a:ext cx="833173" cy="259209"/>
            <a:chOff x="4411970" y="4340222"/>
            <a:chExt cx="779467" cy="242683"/>
          </a:xfrm>
        </p:grpSpPr>
        <p:sp>
          <p:nvSpPr>
            <p:cNvPr id="1390" name="Google Shape;1390;p5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53"/>
          <p:cNvGrpSpPr/>
          <p:nvPr/>
        </p:nvGrpSpPr>
        <p:grpSpPr>
          <a:xfrm>
            <a:off x="1955962" y="2597733"/>
            <a:ext cx="965160" cy="216230"/>
            <a:chOff x="4411970" y="2468674"/>
            <a:chExt cx="747317" cy="167425"/>
          </a:xfrm>
        </p:grpSpPr>
        <p:sp>
          <p:nvSpPr>
            <p:cNvPr id="1394" name="Google Shape;1394;p5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3"/>
          <p:cNvGrpSpPr/>
          <p:nvPr/>
        </p:nvGrpSpPr>
        <p:grpSpPr>
          <a:xfrm>
            <a:off x="954709" y="2502450"/>
            <a:ext cx="810451" cy="319148"/>
            <a:chOff x="4411970" y="3686602"/>
            <a:chExt cx="797845" cy="314215"/>
          </a:xfrm>
        </p:grpSpPr>
        <p:sp>
          <p:nvSpPr>
            <p:cNvPr id="1397" name="Google Shape;1397;p5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53"/>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3"/>
          <p:cNvGrpSpPr/>
          <p:nvPr/>
        </p:nvGrpSpPr>
        <p:grpSpPr>
          <a:xfrm>
            <a:off x="954806" y="2256974"/>
            <a:ext cx="1970333" cy="208784"/>
            <a:chOff x="6336019" y="3733725"/>
            <a:chExt cx="2566206" cy="351310"/>
          </a:xfrm>
        </p:grpSpPr>
        <p:sp>
          <p:nvSpPr>
            <p:cNvPr id="1404" name="Google Shape;1404;p5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3"/>
          <p:cNvGrpSpPr/>
          <p:nvPr/>
        </p:nvGrpSpPr>
        <p:grpSpPr>
          <a:xfrm>
            <a:off x="1955962" y="3864529"/>
            <a:ext cx="946551" cy="153200"/>
            <a:chOff x="4404545" y="3301592"/>
            <a:chExt cx="782403" cy="129272"/>
          </a:xfrm>
        </p:grpSpPr>
        <p:sp>
          <p:nvSpPr>
            <p:cNvPr id="1409" name="Google Shape;1409;p5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53"/>
          <p:cNvGrpSpPr/>
          <p:nvPr/>
        </p:nvGrpSpPr>
        <p:grpSpPr>
          <a:xfrm>
            <a:off x="1955962" y="3603488"/>
            <a:ext cx="962257" cy="139127"/>
            <a:chOff x="4411970" y="3131459"/>
            <a:chExt cx="710520" cy="117397"/>
          </a:xfrm>
        </p:grpSpPr>
        <p:sp>
          <p:nvSpPr>
            <p:cNvPr id="1412" name="Google Shape;1412;p5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4" name="Google Shape;1414;p53"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53"/>
          <p:cNvGrpSpPr/>
          <p:nvPr/>
        </p:nvGrpSpPr>
        <p:grpSpPr>
          <a:xfrm>
            <a:off x="956107" y="3538282"/>
            <a:ext cx="823838" cy="458988"/>
            <a:chOff x="4411970" y="1801825"/>
            <a:chExt cx="734586" cy="409262"/>
          </a:xfrm>
        </p:grpSpPr>
        <p:sp>
          <p:nvSpPr>
            <p:cNvPr id="1416" name="Google Shape;1416;p5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53"/>
          <p:cNvGrpSpPr/>
          <p:nvPr/>
        </p:nvGrpSpPr>
        <p:grpSpPr>
          <a:xfrm>
            <a:off x="956107" y="4086708"/>
            <a:ext cx="856348" cy="212039"/>
            <a:chOff x="4411970" y="2233974"/>
            <a:chExt cx="763574" cy="189068"/>
          </a:xfrm>
        </p:grpSpPr>
        <p:sp>
          <p:nvSpPr>
            <p:cNvPr id="1419" name="Google Shape;1419;p5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3"/>
          <p:cNvGrpSpPr/>
          <p:nvPr/>
        </p:nvGrpSpPr>
        <p:grpSpPr>
          <a:xfrm>
            <a:off x="3066303" y="2262044"/>
            <a:ext cx="511602" cy="511602"/>
            <a:chOff x="5681300" y="2527788"/>
            <a:chExt cx="805800" cy="805800"/>
          </a:xfrm>
        </p:grpSpPr>
        <p:sp>
          <p:nvSpPr>
            <p:cNvPr id="1422" name="Google Shape;1422;p5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53"/>
          <p:cNvGrpSpPr/>
          <p:nvPr/>
        </p:nvGrpSpPr>
        <p:grpSpPr>
          <a:xfrm>
            <a:off x="3063497" y="3028627"/>
            <a:ext cx="513021" cy="512935"/>
            <a:chOff x="4049800" y="640400"/>
            <a:chExt cx="858900" cy="858900"/>
          </a:xfrm>
        </p:grpSpPr>
        <p:sp>
          <p:nvSpPr>
            <p:cNvPr id="1425" name="Google Shape;1425;p5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3"/>
          <p:cNvGrpSpPr/>
          <p:nvPr/>
        </p:nvGrpSpPr>
        <p:grpSpPr>
          <a:xfrm>
            <a:off x="2980696" y="3680519"/>
            <a:ext cx="686489" cy="686585"/>
            <a:chOff x="5080188" y="927900"/>
            <a:chExt cx="961200" cy="961200"/>
          </a:xfrm>
        </p:grpSpPr>
        <p:sp>
          <p:nvSpPr>
            <p:cNvPr id="1428" name="Google Shape;1428;p5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53"/>
          <p:cNvGrpSpPr/>
          <p:nvPr/>
        </p:nvGrpSpPr>
        <p:grpSpPr>
          <a:xfrm>
            <a:off x="3763848" y="3773248"/>
            <a:ext cx="510373" cy="510937"/>
            <a:chOff x="7508249" y="1522825"/>
            <a:chExt cx="1326332" cy="1322987"/>
          </a:xfrm>
        </p:grpSpPr>
        <p:sp>
          <p:nvSpPr>
            <p:cNvPr id="1437" name="Google Shape;1437;p5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3"/>
          <p:cNvGrpSpPr/>
          <p:nvPr/>
        </p:nvGrpSpPr>
        <p:grpSpPr>
          <a:xfrm>
            <a:off x="4455441" y="3774653"/>
            <a:ext cx="492652" cy="503348"/>
            <a:chOff x="6039282" y="1042577"/>
            <a:chExt cx="734315" cy="731929"/>
          </a:xfrm>
        </p:grpSpPr>
        <p:sp>
          <p:nvSpPr>
            <p:cNvPr id="1448" name="Google Shape;1448;p5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53"/>
          <p:cNvGrpSpPr/>
          <p:nvPr/>
        </p:nvGrpSpPr>
        <p:grpSpPr>
          <a:xfrm>
            <a:off x="5095855" y="2270694"/>
            <a:ext cx="483304" cy="504902"/>
            <a:chOff x="1825800" y="1651625"/>
            <a:chExt cx="568125" cy="591775"/>
          </a:xfrm>
        </p:grpSpPr>
        <p:sp>
          <p:nvSpPr>
            <p:cNvPr id="1470" name="Google Shape;1470;p5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53"/>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3"/>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3"/>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481" name="Google Shape;1481;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grpSp>
        <p:nvGrpSpPr>
          <p:cNvPr id="1486" name="Google Shape;1486;p54"/>
          <p:cNvGrpSpPr/>
          <p:nvPr/>
        </p:nvGrpSpPr>
        <p:grpSpPr>
          <a:xfrm>
            <a:off x="722059" y="955168"/>
            <a:ext cx="2492868" cy="1379876"/>
            <a:chOff x="2654821" y="2311071"/>
            <a:chExt cx="2279715" cy="1262120"/>
          </a:xfrm>
        </p:grpSpPr>
        <p:grpSp>
          <p:nvGrpSpPr>
            <p:cNvPr id="1487" name="Google Shape;1487;p54"/>
            <p:cNvGrpSpPr/>
            <p:nvPr/>
          </p:nvGrpSpPr>
          <p:grpSpPr>
            <a:xfrm>
              <a:off x="4034269" y="2840745"/>
              <a:ext cx="40212" cy="36437"/>
              <a:chOff x="4293400" y="2574725"/>
              <a:chExt cx="84425" cy="80100"/>
            </a:xfrm>
          </p:grpSpPr>
          <p:sp>
            <p:nvSpPr>
              <p:cNvPr id="1488" name="Google Shape;1488;p5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89" name="Google Shape;1489;p5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54"/>
            <p:cNvGrpSpPr/>
            <p:nvPr/>
          </p:nvGrpSpPr>
          <p:grpSpPr>
            <a:xfrm>
              <a:off x="3894606" y="2334874"/>
              <a:ext cx="913198" cy="518984"/>
              <a:chOff x="4000175" y="1462675"/>
              <a:chExt cx="1917275" cy="1140875"/>
            </a:xfrm>
          </p:grpSpPr>
          <p:sp>
            <p:nvSpPr>
              <p:cNvPr id="1491" name="Google Shape;1491;p5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92" name="Google Shape;1492;p54"/>
              <p:cNvGrpSpPr/>
              <p:nvPr/>
            </p:nvGrpSpPr>
            <p:grpSpPr>
              <a:xfrm>
                <a:off x="4000175" y="1462675"/>
                <a:ext cx="1917275" cy="1140875"/>
                <a:chOff x="4000175" y="1462675"/>
                <a:chExt cx="1917275" cy="1140875"/>
              </a:xfrm>
            </p:grpSpPr>
            <p:sp>
              <p:nvSpPr>
                <p:cNvPr id="1493" name="Google Shape;1493;p5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94" name="Google Shape;1494;p5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98" name="Google Shape;1498;p5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9" name="Google Shape;1499;p54"/>
            <p:cNvGrpSpPr/>
            <p:nvPr/>
          </p:nvGrpSpPr>
          <p:grpSpPr>
            <a:xfrm>
              <a:off x="3875768" y="2846704"/>
              <a:ext cx="44796" cy="47366"/>
              <a:chOff x="3960625" y="2587825"/>
              <a:chExt cx="94050" cy="104125"/>
            </a:xfrm>
          </p:grpSpPr>
          <p:sp>
            <p:nvSpPr>
              <p:cNvPr id="1500" name="Google Shape;1500;p5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01" name="Google Shape;1501;p5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54"/>
            <p:cNvGrpSpPr/>
            <p:nvPr/>
          </p:nvGrpSpPr>
          <p:grpSpPr>
            <a:xfrm>
              <a:off x="3782759" y="2807162"/>
              <a:ext cx="82686" cy="85487"/>
              <a:chOff x="3765350" y="2500900"/>
              <a:chExt cx="173600" cy="187925"/>
            </a:xfrm>
          </p:grpSpPr>
          <p:sp>
            <p:nvSpPr>
              <p:cNvPr id="1503" name="Google Shape;1503;p5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04" name="Google Shape;1504;p5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54"/>
            <p:cNvGrpSpPr/>
            <p:nvPr/>
          </p:nvGrpSpPr>
          <p:grpSpPr>
            <a:xfrm>
              <a:off x="3775674" y="2798496"/>
              <a:ext cx="40545" cy="23564"/>
              <a:chOff x="3750475" y="2481850"/>
              <a:chExt cx="85125" cy="51800"/>
            </a:xfrm>
          </p:grpSpPr>
          <p:sp>
            <p:nvSpPr>
              <p:cNvPr id="1510" name="Google Shape;1510;p5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12" name="Google Shape;1512;p54"/>
            <p:cNvGrpSpPr/>
            <p:nvPr/>
          </p:nvGrpSpPr>
          <p:grpSpPr>
            <a:xfrm>
              <a:off x="3716946" y="2776024"/>
              <a:ext cx="81971" cy="76912"/>
              <a:chOff x="3627175" y="2432450"/>
              <a:chExt cx="172100" cy="169075"/>
            </a:xfrm>
          </p:grpSpPr>
          <p:sp>
            <p:nvSpPr>
              <p:cNvPr id="1513" name="Google Shape;1513;p5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15" name="Google Shape;1515;p5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16" name="Google Shape;1516;p54"/>
            <p:cNvGrpSpPr/>
            <p:nvPr/>
          </p:nvGrpSpPr>
          <p:grpSpPr>
            <a:xfrm>
              <a:off x="3685682" y="2845624"/>
              <a:ext cx="29311" cy="45055"/>
              <a:chOff x="3561536" y="2585450"/>
              <a:chExt cx="61539" cy="99045"/>
            </a:xfrm>
          </p:grpSpPr>
          <p:sp>
            <p:nvSpPr>
              <p:cNvPr id="1517" name="Google Shape;1517;p5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19" name="Google Shape;1519;p54"/>
            <p:cNvGrpSpPr/>
            <p:nvPr/>
          </p:nvGrpSpPr>
          <p:grpSpPr>
            <a:xfrm>
              <a:off x="3849905" y="2572252"/>
              <a:ext cx="74339" cy="119559"/>
              <a:chOff x="3906325" y="1984500"/>
              <a:chExt cx="156075" cy="262825"/>
            </a:xfrm>
          </p:grpSpPr>
          <p:sp>
            <p:nvSpPr>
              <p:cNvPr id="1520" name="Google Shape;1520;p5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21" name="Google Shape;1521;p5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54"/>
            <p:cNvGrpSpPr/>
            <p:nvPr/>
          </p:nvGrpSpPr>
          <p:grpSpPr>
            <a:xfrm>
              <a:off x="2654821" y="2414345"/>
              <a:ext cx="667570" cy="558731"/>
              <a:chOff x="1397225" y="1637375"/>
              <a:chExt cx="1401575" cy="1228250"/>
            </a:xfrm>
          </p:grpSpPr>
          <p:sp>
            <p:nvSpPr>
              <p:cNvPr id="1523" name="Google Shape;1523;p5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24" name="Google Shape;1524;p54"/>
              <p:cNvGrpSpPr/>
              <p:nvPr/>
            </p:nvGrpSpPr>
            <p:grpSpPr>
              <a:xfrm>
                <a:off x="1397225" y="1637375"/>
                <a:ext cx="1398775" cy="1228250"/>
                <a:chOff x="1397225" y="1637375"/>
                <a:chExt cx="1398775" cy="1228250"/>
              </a:xfrm>
            </p:grpSpPr>
            <p:sp>
              <p:nvSpPr>
                <p:cNvPr id="1525" name="Google Shape;1525;p5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7" name="Google Shape;1527;p54"/>
            <p:cNvGrpSpPr/>
            <p:nvPr/>
          </p:nvGrpSpPr>
          <p:grpSpPr>
            <a:xfrm>
              <a:off x="3230417" y="3103734"/>
              <a:ext cx="282982" cy="280332"/>
              <a:chOff x="2605700" y="3152850"/>
              <a:chExt cx="594125" cy="616250"/>
            </a:xfrm>
          </p:grpSpPr>
          <p:sp>
            <p:nvSpPr>
              <p:cNvPr id="1528" name="Google Shape;1528;p5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29" name="Google Shape;1529;p5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30" name="Google Shape;1530;p54"/>
            <p:cNvGrpSpPr/>
            <p:nvPr/>
          </p:nvGrpSpPr>
          <p:grpSpPr>
            <a:xfrm>
              <a:off x="3265985" y="3226989"/>
              <a:ext cx="87151" cy="346202"/>
              <a:chOff x="2680375" y="3423800"/>
              <a:chExt cx="182975" cy="761050"/>
            </a:xfrm>
          </p:grpSpPr>
          <p:sp>
            <p:nvSpPr>
              <p:cNvPr id="1531" name="Google Shape;1531;p5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32" name="Google Shape;1532;p5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54"/>
            <p:cNvGrpSpPr/>
            <p:nvPr/>
          </p:nvGrpSpPr>
          <p:grpSpPr>
            <a:xfrm>
              <a:off x="3855466" y="3289811"/>
              <a:ext cx="112514" cy="94210"/>
              <a:chOff x="3918000" y="3561900"/>
              <a:chExt cx="236225" cy="207100"/>
            </a:xfrm>
          </p:grpSpPr>
          <p:sp>
            <p:nvSpPr>
              <p:cNvPr id="1534" name="Google Shape;1534;p5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35" name="Google Shape;1535;p5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6" name="Google Shape;1536;p5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39" name="Google Shape;1539;p54"/>
            <p:cNvGrpSpPr/>
            <p:nvPr/>
          </p:nvGrpSpPr>
          <p:grpSpPr>
            <a:xfrm>
              <a:off x="2905224" y="2311071"/>
              <a:ext cx="596721" cy="528992"/>
              <a:chOff x="1922950" y="1410350"/>
              <a:chExt cx="1252825" cy="1162875"/>
            </a:xfrm>
          </p:grpSpPr>
          <p:sp>
            <p:nvSpPr>
              <p:cNvPr id="1540" name="Google Shape;1540;p5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56" name="Google Shape;1556;p5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76" name="Google Shape;1576;p5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77" name="Google Shape;1577;p5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8" name="Google Shape;1578;p54"/>
            <p:cNvGrpSpPr/>
            <p:nvPr/>
          </p:nvGrpSpPr>
          <p:grpSpPr>
            <a:xfrm>
              <a:off x="3280929" y="3294542"/>
              <a:ext cx="109894" cy="272224"/>
              <a:chOff x="2711750" y="3572300"/>
              <a:chExt cx="230725" cy="598425"/>
            </a:xfrm>
          </p:grpSpPr>
          <p:sp>
            <p:nvSpPr>
              <p:cNvPr id="1579" name="Google Shape;1579;p5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1" name="Google Shape;1581;p5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54"/>
            <p:cNvGrpSpPr/>
            <p:nvPr/>
          </p:nvGrpSpPr>
          <p:grpSpPr>
            <a:xfrm>
              <a:off x="3790439" y="2408636"/>
              <a:ext cx="73017" cy="75684"/>
              <a:chOff x="3781475" y="1624825"/>
              <a:chExt cx="153300" cy="166375"/>
            </a:xfrm>
          </p:grpSpPr>
          <p:sp>
            <p:nvSpPr>
              <p:cNvPr id="1583" name="Google Shape;1583;p5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7" name="Google Shape;1587;p5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4" name="Google Shape;1594;p54"/>
            <p:cNvGrpSpPr/>
            <p:nvPr/>
          </p:nvGrpSpPr>
          <p:grpSpPr>
            <a:xfrm>
              <a:off x="4403342" y="3107749"/>
              <a:ext cx="316680" cy="101374"/>
              <a:chOff x="5068275" y="3161675"/>
              <a:chExt cx="664875" cy="222850"/>
            </a:xfrm>
          </p:grpSpPr>
          <p:sp>
            <p:nvSpPr>
              <p:cNvPr id="1595" name="Google Shape;1595;p5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9" name="Google Shape;1599;p5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8" name="Google Shape;1628;p54"/>
            <p:cNvGrpSpPr/>
            <p:nvPr/>
          </p:nvGrpSpPr>
          <p:grpSpPr>
            <a:xfrm>
              <a:off x="3697513" y="2707266"/>
              <a:ext cx="59549" cy="79733"/>
              <a:chOff x="3586375" y="2281300"/>
              <a:chExt cx="125025" cy="175275"/>
            </a:xfrm>
          </p:grpSpPr>
          <p:sp>
            <p:nvSpPr>
              <p:cNvPr id="1629" name="Google Shape;1629;p5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5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54"/>
            <p:cNvGrpSpPr/>
            <p:nvPr/>
          </p:nvGrpSpPr>
          <p:grpSpPr>
            <a:xfrm>
              <a:off x="4513224" y="3221724"/>
              <a:ext cx="274563" cy="280321"/>
              <a:chOff x="5298975" y="3412225"/>
              <a:chExt cx="576450" cy="616225"/>
            </a:xfrm>
          </p:grpSpPr>
          <p:sp>
            <p:nvSpPr>
              <p:cNvPr id="1633" name="Google Shape;1633;p5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34" name="Google Shape;1634;p5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54"/>
            <p:cNvGrpSpPr/>
            <p:nvPr/>
          </p:nvGrpSpPr>
          <p:grpSpPr>
            <a:xfrm>
              <a:off x="4824403" y="3421846"/>
              <a:ext cx="110132" cy="130647"/>
              <a:chOff x="5952300" y="3852150"/>
              <a:chExt cx="231225" cy="287200"/>
            </a:xfrm>
          </p:grpSpPr>
          <p:sp>
            <p:nvSpPr>
              <p:cNvPr id="1636" name="Google Shape;1636;p5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8" name="Google Shape;1638;p5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6" name="Google Shape;1646;p54"/>
            <p:cNvGrpSpPr/>
            <p:nvPr/>
          </p:nvGrpSpPr>
          <p:grpSpPr>
            <a:xfrm>
              <a:off x="4295710" y="3079670"/>
              <a:ext cx="14968" cy="27135"/>
              <a:chOff x="4842300" y="3099950"/>
              <a:chExt cx="31425" cy="59650"/>
            </a:xfrm>
          </p:grpSpPr>
          <p:sp>
            <p:nvSpPr>
              <p:cNvPr id="1647" name="Google Shape;1647;p5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1" name="Google Shape;1651;p5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9" name="Google Shape;1659;p54"/>
            <p:cNvGrpSpPr/>
            <p:nvPr/>
          </p:nvGrpSpPr>
          <p:grpSpPr>
            <a:xfrm>
              <a:off x="3831056" y="2816010"/>
              <a:ext cx="37378" cy="27612"/>
              <a:chOff x="3866750" y="2520350"/>
              <a:chExt cx="78475" cy="60700"/>
            </a:xfrm>
          </p:grpSpPr>
          <p:sp>
            <p:nvSpPr>
              <p:cNvPr id="1660" name="Google Shape;1660;p5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5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81" name="Google Shape;1681;p5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93" name="Google Shape;1693;p5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54"/>
            <p:cNvGrpSpPr/>
            <p:nvPr/>
          </p:nvGrpSpPr>
          <p:grpSpPr>
            <a:xfrm>
              <a:off x="3632736" y="3051591"/>
              <a:ext cx="63288" cy="45217"/>
              <a:chOff x="3450375" y="3038225"/>
              <a:chExt cx="132875" cy="99400"/>
            </a:xfrm>
          </p:grpSpPr>
          <p:sp>
            <p:nvSpPr>
              <p:cNvPr id="1707" name="Google Shape;1707;p5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5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8" name="Google Shape;1718;p5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28" name="Google Shape;1728;p5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34" name="Google Shape;1734;p5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54"/>
          <p:cNvGrpSpPr/>
          <p:nvPr/>
        </p:nvGrpSpPr>
        <p:grpSpPr>
          <a:xfrm>
            <a:off x="719116" y="2850945"/>
            <a:ext cx="2622876" cy="1333540"/>
            <a:chOff x="238125" y="1038125"/>
            <a:chExt cx="7146800" cy="3633625"/>
          </a:xfrm>
        </p:grpSpPr>
        <p:sp>
          <p:nvSpPr>
            <p:cNvPr id="1745" name="Google Shape;1745;p5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54"/>
          <p:cNvGrpSpPr/>
          <p:nvPr/>
        </p:nvGrpSpPr>
        <p:grpSpPr>
          <a:xfrm>
            <a:off x="5834044" y="993055"/>
            <a:ext cx="2590840" cy="1380235"/>
            <a:chOff x="233350" y="949250"/>
            <a:chExt cx="7137300" cy="3802300"/>
          </a:xfrm>
        </p:grpSpPr>
        <p:sp>
          <p:nvSpPr>
            <p:cNvPr id="3318" name="Google Shape;3318;p5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54"/>
          <p:cNvGrpSpPr/>
          <p:nvPr/>
        </p:nvGrpSpPr>
        <p:grpSpPr>
          <a:xfrm>
            <a:off x="7648473" y="3037828"/>
            <a:ext cx="104231" cy="320340"/>
            <a:chOff x="7564426" y="3224343"/>
            <a:chExt cx="119985" cy="368801"/>
          </a:xfrm>
        </p:grpSpPr>
        <p:sp>
          <p:nvSpPr>
            <p:cNvPr id="3370" name="Google Shape;3370;p5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54"/>
          <p:cNvGrpSpPr/>
          <p:nvPr/>
        </p:nvGrpSpPr>
        <p:grpSpPr>
          <a:xfrm>
            <a:off x="7347962" y="3031929"/>
            <a:ext cx="189489" cy="332132"/>
            <a:chOff x="8370831" y="3202002"/>
            <a:chExt cx="218129" cy="382376"/>
          </a:xfrm>
        </p:grpSpPr>
        <p:sp>
          <p:nvSpPr>
            <p:cNvPr id="3373" name="Google Shape;3373;p5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54"/>
          <p:cNvGrpSpPr/>
          <p:nvPr/>
        </p:nvGrpSpPr>
        <p:grpSpPr>
          <a:xfrm>
            <a:off x="8071351" y="3443061"/>
            <a:ext cx="309429" cy="267000"/>
            <a:chOff x="6742064" y="3750480"/>
            <a:chExt cx="399315" cy="344560"/>
          </a:xfrm>
        </p:grpSpPr>
        <p:sp>
          <p:nvSpPr>
            <p:cNvPr id="3376" name="Google Shape;3376;p5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54"/>
          <p:cNvGrpSpPr/>
          <p:nvPr/>
        </p:nvGrpSpPr>
        <p:grpSpPr>
          <a:xfrm>
            <a:off x="7610370" y="3794109"/>
            <a:ext cx="180437" cy="281608"/>
            <a:chOff x="7248525" y="3739696"/>
            <a:chExt cx="230531" cy="359790"/>
          </a:xfrm>
        </p:grpSpPr>
        <p:sp>
          <p:nvSpPr>
            <p:cNvPr id="3379" name="Google Shape;3379;p5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54"/>
          <p:cNvGrpSpPr/>
          <p:nvPr/>
        </p:nvGrpSpPr>
        <p:grpSpPr>
          <a:xfrm>
            <a:off x="7856289" y="3437333"/>
            <a:ext cx="162896" cy="278710"/>
            <a:chOff x="7601242" y="3729267"/>
            <a:chExt cx="222566" cy="380803"/>
          </a:xfrm>
        </p:grpSpPr>
        <p:sp>
          <p:nvSpPr>
            <p:cNvPr id="3382" name="Google Shape;3382;p5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4" name="Google Shape;3384;p54"/>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5" name="Google Shape;3385;p54"/>
          <p:cNvGrpSpPr/>
          <p:nvPr/>
        </p:nvGrpSpPr>
        <p:grpSpPr>
          <a:xfrm>
            <a:off x="7345935" y="3438473"/>
            <a:ext cx="193543" cy="275990"/>
            <a:chOff x="8304647" y="3738687"/>
            <a:chExt cx="225076" cy="320956"/>
          </a:xfrm>
        </p:grpSpPr>
        <p:sp>
          <p:nvSpPr>
            <p:cNvPr id="3386" name="Google Shape;3386;p5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54"/>
          <p:cNvGrpSpPr/>
          <p:nvPr/>
        </p:nvGrpSpPr>
        <p:grpSpPr>
          <a:xfrm>
            <a:off x="7618427" y="3438473"/>
            <a:ext cx="178492" cy="275990"/>
            <a:chOff x="8615101" y="3738687"/>
            <a:chExt cx="207573" cy="320956"/>
          </a:xfrm>
        </p:grpSpPr>
        <p:sp>
          <p:nvSpPr>
            <p:cNvPr id="3390" name="Google Shape;3390;p5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3" name="Google Shape;3393;p54"/>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4" name="Google Shape;3394;p54"/>
          <p:cNvGrpSpPr/>
          <p:nvPr/>
        </p:nvGrpSpPr>
        <p:grpSpPr>
          <a:xfrm>
            <a:off x="6013132" y="3559961"/>
            <a:ext cx="557671" cy="511283"/>
            <a:chOff x="6015419" y="3716859"/>
            <a:chExt cx="557671" cy="511283"/>
          </a:xfrm>
        </p:grpSpPr>
        <p:sp>
          <p:nvSpPr>
            <p:cNvPr id="3395" name="Google Shape;3395;p5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6" name="Google Shape;3396;p54"/>
            <p:cNvGrpSpPr/>
            <p:nvPr/>
          </p:nvGrpSpPr>
          <p:grpSpPr>
            <a:xfrm>
              <a:off x="6036094" y="3716980"/>
              <a:ext cx="529860" cy="510468"/>
              <a:chOff x="6036094" y="3716980"/>
              <a:chExt cx="529860" cy="510468"/>
            </a:xfrm>
          </p:grpSpPr>
          <p:sp>
            <p:nvSpPr>
              <p:cNvPr id="3397" name="Google Shape;3397;p5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07" name="Google Shape;3407;p54"/>
          <p:cNvGrpSpPr/>
          <p:nvPr/>
        </p:nvGrpSpPr>
        <p:grpSpPr>
          <a:xfrm>
            <a:off x="6642017" y="2916730"/>
            <a:ext cx="576302" cy="511871"/>
            <a:chOff x="6644304" y="3073628"/>
            <a:chExt cx="576302" cy="511871"/>
          </a:xfrm>
        </p:grpSpPr>
        <p:sp>
          <p:nvSpPr>
            <p:cNvPr id="3408" name="Google Shape;3408;p5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9" name="Google Shape;3409;p54"/>
            <p:cNvGrpSpPr/>
            <p:nvPr/>
          </p:nvGrpSpPr>
          <p:grpSpPr>
            <a:xfrm>
              <a:off x="6712169" y="3085440"/>
              <a:ext cx="481622" cy="494913"/>
              <a:chOff x="6712169" y="3085440"/>
              <a:chExt cx="481622" cy="494913"/>
            </a:xfrm>
          </p:grpSpPr>
          <p:sp>
            <p:nvSpPr>
              <p:cNvPr id="3410" name="Google Shape;3410;p5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5" name="Google Shape;3415;p5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8" name="Google Shape;3418;p54"/>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9" name="Google Shape;3419;p54"/>
          <p:cNvGrpSpPr/>
          <p:nvPr/>
        </p:nvGrpSpPr>
        <p:grpSpPr>
          <a:xfrm>
            <a:off x="6649868" y="3559725"/>
            <a:ext cx="560631" cy="511352"/>
            <a:chOff x="6652154" y="3716623"/>
            <a:chExt cx="560631" cy="511352"/>
          </a:xfrm>
        </p:grpSpPr>
        <p:sp>
          <p:nvSpPr>
            <p:cNvPr id="3420" name="Google Shape;3420;p5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1" name="Google Shape;3421;p54"/>
            <p:cNvGrpSpPr/>
            <p:nvPr/>
          </p:nvGrpSpPr>
          <p:grpSpPr>
            <a:xfrm>
              <a:off x="6669657" y="3716715"/>
              <a:ext cx="466779" cy="464290"/>
              <a:chOff x="6669657" y="3716715"/>
              <a:chExt cx="466779" cy="464290"/>
            </a:xfrm>
          </p:grpSpPr>
          <p:sp>
            <p:nvSpPr>
              <p:cNvPr id="3422" name="Google Shape;3422;p5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5" name="Google Shape;3435;p54"/>
          <p:cNvGrpSpPr/>
          <p:nvPr/>
        </p:nvGrpSpPr>
        <p:grpSpPr>
          <a:xfrm>
            <a:off x="7843959" y="3841134"/>
            <a:ext cx="187557" cy="187557"/>
            <a:chOff x="8565775" y="671075"/>
            <a:chExt cx="441000" cy="441000"/>
          </a:xfrm>
        </p:grpSpPr>
        <p:sp>
          <p:nvSpPr>
            <p:cNvPr id="3436" name="Google Shape;343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8" name="Google Shape;3438;p54"/>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4"/>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0" name="Google Shape;3440;p54"/>
          <p:cNvGrpSpPr/>
          <p:nvPr/>
        </p:nvGrpSpPr>
        <p:grpSpPr>
          <a:xfrm>
            <a:off x="5997814" y="2919352"/>
            <a:ext cx="587871" cy="512373"/>
            <a:chOff x="6000100" y="3076250"/>
            <a:chExt cx="587871" cy="512373"/>
          </a:xfrm>
        </p:grpSpPr>
        <p:sp>
          <p:nvSpPr>
            <p:cNvPr id="3441" name="Google Shape;3441;p5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2" name="Google Shape;3442;p54"/>
            <p:cNvGrpSpPr/>
            <p:nvPr/>
          </p:nvGrpSpPr>
          <p:grpSpPr>
            <a:xfrm>
              <a:off x="6031360" y="3076713"/>
              <a:ext cx="539107" cy="480965"/>
              <a:chOff x="6031360" y="3076713"/>
              <a:chExt cx="539107" cy="480965"/>
            </a:xfrm>
          </p:grpSpPr>
          <p:sp>
            <p:nvSpPr>
              <p:cNvPr id="3443" name="Google Shape;3443;p5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0" name="Google Shape;3450;p54"/>
          <p:cNvGrpSpPr/>
          <p:nvPr/>
        </p:nvGrpSpPr>
        <p:grpSpPr>
          <a:xfrm>
            <a:off x="3369305" y="938716"/>
            <a:ext cx="2310381" cy="1488888"/>
            <a:chOff x="229225" y="549050"/>
            <a:chExt cx="7161750" cy="4615275"/>
          </a:xfrm>
        </p:grpSpPr>
        <p:sp>
          <p:nvSpPr>
            <p:cNvPr id="3451" name="Google Shape;3451;p5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54"/>
          <p:cNvGrpSpPr/>
          <p:nvPr/>
        </p:nvGrpSpPr>
        <p:grpSpPr>
          <a:xfrm>
            <a:off x="3514723" y="2830563"/>
            <a:ext cx="2310282" cy="1374222"/>
            <a:chOff x="238125" y="732525"/>
            <a:chExt cx="7130500" cy="4241425"/>
          </a:xfrm>
        </p:grpSpPr>
        <p:sp>
          <p:nvSpPr>
            <p:cNvPr id="3569" name="Google Shape;3569;p54"/>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4"/>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4"/>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4"/>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4"/>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4"/>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4"/>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4"/>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4"/>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4"/>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4"/>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4"/>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4"/>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4"/>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4"/>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4"/>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4"/>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4"/>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4"/>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4"/>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4"/>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4"/>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4"/>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4"/>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4"/>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4"/>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4"/>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4"/>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4"/>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4"/>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4"/>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4"/>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4"/>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4"/>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4"/>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4"/>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4"/>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4"/>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4"/>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4"/>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4"/>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4"/>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4"/>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4"/>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4"/>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4"/>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4"/>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4"/>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4"/>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4"/>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4"/>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4"/>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4"/>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4"/>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4"/>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4"/>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4"/>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4"/>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4"/>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4"/>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4"/>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4"/>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4"/>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4"/>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4"/>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4"/>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4"/>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4"/>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4"/>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4"/>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4"/>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4"/>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4"/>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4"/>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4"/>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4"/>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4"/>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4"/>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4"/>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4"/>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4"/>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4"/>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4"/>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4"/>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4"/>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4"/>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4"/>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4"/>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4"/>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4"/>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4"/>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4"/>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4"/>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4"/>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4"/>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4"/>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4"/>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4"/>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4"/>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4"/>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4"/>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4"/>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4"/>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4"/>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4"/>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4"/>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4"/>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4"/>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4"/>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4"/>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4"/>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4"/>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4"/>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4"/>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grpSp>
        <p:nvGrpSpPr>
          <p:cNvPr id="3687" name="Google Shape;3687;p55"/>
          <p:cNvGrpSpPr/>
          <p:nvPr/>
        </p:nvGrpSpPr>
        <p:grpSpPr>
          <a:xfrm>
            <a:off x="725414" y="969763"/>
            <a:ext cx="2507799" cy="206239"/>
            <a:chOff x="106648" y="895722"/>
            <a:chExt cx="4481413" cy="374300"/>
          </a:xfrm>
        </p:grpSpPr>
        <p:grpSp>
          <p:nvGrpSpPr>
            <p:cNvPr id="3688" name="Google Shape;3688;p55"/>
            <p:cNvGrpSpPr/>
            <p:nvPr/>
          </p:nvGrpSpPr>
          <p:grpSpPr>
            <a:xfrm>
              <a:off x="2233276" y="895722"/>
              <a:ext cx="1082667" cy="223591"/>
              <a:chOff x="4808316" y="2800065"/>
              <a:chExt cx="1999386" cy="412910"/>
            </a:xfrm>
          </p:grpSpPr>
          <p:sp>
            <p:nvSpPr>
              <p:cNvPr id="3689" name="Google Shape;3689;p5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0" name="Google Shape;3690;p55"/>
              <p:cNvGrpSpPr/>
              <p:nvPr/>
            </p:nvGrpSpPr>
            <p:grpSpPr>
              <a:xfrm>
                <a:off x="4808316" y="2800065"/>
                <a:ext cx="92400" cy="411825"/>
                <a:chOff x="845575" y="2563700"/>
                <a:chExt cx="92400" cy="411825"/>
              </a:xfrm>
            </p:grpSpPr>
            <p:cxnSp>
              <p:nvCxnSpPr>
                <p:cNvPr id="3691" name="Google Shape;3691;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92" name="Google Shape;3692;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3" name="Google Shape;3693;p55"/>
            <p:cNvGrpSpPr/>
            <p:nvPr/>
          </p:nvGrpSpPr>
          <p:grpSpPr>
            <a:xfrm>
              <a:off x="106648" y="895722"/>
              <a:ext cx="1088401" cy="223591"/>
              <a:chOff x="881025" y="2800065"/>
              <a:chExt cx="2009975" cy="412910"/>
            </a:xfrm>
          </p:grpSpPr>
          <p:sp>
            <p:nvSpPr>
              <p:cNvPr id="3694" name="Google Shape;3694;p5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5" name="Google Shape;3695;p55"/>
              <p:cNvGrpSpPr/>
              <p:nvPr/>
            </p:nvGrpSpPr>
            <p:grpSpPr>
              <a:xfrm>
                <a:off x="881025" y="2800065"/>
                <a:ext cx="92400" cy="411825"/>
                <a:chOff x="845575" y="2563700"/>
                <a:chExt cx="92400" cy="411825"/>
              </a:xfrm>
            </p:grpSpPr>
            <p:cxnSp>
              <p:nvCxnSpPr>
                <p:cNvPr id="3696" name="Google Shape;3696;p5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97" name="Google Shape;3697;p5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8" name="Google Shape;3698;p55"/>
            <p:cNvGrpSpPr/>
            <p:nvPr/>
          </p:nvGrpSpPr>
          <p:grpSpPr>
            <a:xfrm>
              <a:off x="1172346" y="1047018"/>
              <a:ext cx="1083151" cy="223003"/>
              <a:chOff x="2849073" y="3079467"/>
              <a:chExt cx="2000279" cy="411825"/>
            </a:xfrm>
          </p:grpSpPr>
          <p:sp>
            <p:nvSpPr>
              <p:cNvPr id="3699" name="Google Shape;3699;p5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0" name="Google Shape;3700;p55"/>
              <p:cNvGrpSpPr/>
              <p:nvPr/>
            </p:nvGrpSpPr>
            <p:grpSpPr>
              <a:xfrm rot="10800000">
                <a:off x="2849073" y="3079467"/>
                <a:ext cx="92400" cy="411825"/>
                <a:chOff x="2070100" y="2563700"/>
                <a:chExt cx="92400" cy="411825"/>
              </a:xfrm>
            </p:grpSpPr>
            <p:cxnSp>
              <p:nvCxnSpPr>
                <p:cNvPr id="3701" name="Google Shape;3701;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02" name="Google Shape;3702;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3" name="Google Shape;3703;p55"/>
            <p:cNvGrpSpPr/>
            <p:nvPr/>
          </p:nvGrpSpPr>
          <p:grpSpPr>
            <a:xfrm>
              <a:off x="3290132" y="1047018"/>
              <a:ext cx="1297929" cy="223003"/>
              <a:chOff x="6760035" y="3079467"/>
              <a:chExt cx="2396914" cy="411825"/>
            </a:xfrm>
          </p:grpSpPr>
          <p:sp>
            <p:nvSpPr>
              <p:cNvPr id="3704" name="Google Shape;3704;p5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5" name="Google Shape;3705;p55"/>
              <p:cNvGrpSpPr/>
              <p:nvPr/>
            </p:nvGrpSpPr>
            <p:grpSpPr>
              <a:xfrm rot="10800000">
                <a:off x="6760035" y="3079467"/>
                <a:ext cx="92400" cy="411825"/>
                <a:chOff x="2070100" y="2563700"/>
                <a:chExt cx="92400" cy="411825"/>
              </a:xfrm>
            </p:grpSpPr>
            <p:cxnSp>
              <p:nvCxnSpPr>
                <p:cNvPr id="3706" name="Google Shape;3706;p5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07" name="Google Shape;3707;p5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08" name="Google Shape;3708;p55"/>
          <p:cNvGrpSpPr/>
          <p:nvPr/>
        </p:nvGrpSpPr>
        <p:grpSpPr>
          <a:xfrm>
            <a:off x="2143176" y="3369134"/>
            <a:ext cx="1086701" cy="799429"/>
            <a:chOff x="2183288" y="3555572"/>
            <a:chExt cx="1136241" cy="835873"/>
          </a:xfrm>
        </p:grpSpPr>
        <p:sp>
          <p:nvSpPr>
            <p:cNvPr id="3709" name="Google Shape;3709;p5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55"/>
            <p:cNvGrpSpPr/>
            <p:nvPr/>
          </p:nvGrpSpPr>
          <p:grpSpPr>
            <a:xfrm>
              <a:off x="2205895" y="3637269"/>
              <a:ext cx="1089848" cy="724993"/>
              <a:chOff x="2205895" y="3637269"/>
              <a:chExt cx="1089848" cy="724993"/>
            </a:xfrm>
          </p:grpSpPr>
          <p:sp>
            <p:nvSpPr>
              <p:cNvPr id="3711" name="Google Shape;3711;p5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7" name="Google Shape;3717;p5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8" name="Google Shape;3718;p5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19" name="Google Shape;3719;p55"/>
            <p:cNvGrpSpPr/>
            <p:nvPr/>
          </p:nvGrpSpPr>
          <p:grpSpPr>
            <a:xfrm>
              <a:off x="3173850" y="3779426"/>
              <a:ext cx="145679" cy="70048"/>
              <a:chOff x="3173850" y="3779426"/>
              <a:chExt cx="145679" cy="70048"/>
            </a:xfrm>
          </p:grpSpPr>
          <p:cxnSp>
            <p:nvCxnSpPr>
              <p:cNvPr id="3720" name="Google Shape;3720;p5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21" name="Google Shape;3721;p5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55"/>
            <p:cNvGrpSpPr/>
            <p:nvPr/>
          </p:nvGrpSpPr>
          <p:grpSpPr>
            <a:xfrm>
              <a:off x="2183288" y="4139483"/>
              <a:ext cx="145133" cy="70048"/>
              <a:chOff x="2183288" y="4139483"/>
              <a:chExt cx="145133" cy="70048"/>
            </a:xfrm>
          </p:grpSpPr>
          <p:cxnSp>
            <p:nvCxnSpPr>
              <p:cNvPr id="3723" name="Google Shape;3723;p5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24" name="Google Shape;3724;p5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5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6" name="Google Shape;3726;p5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27" name="Google Shape;3727;p55"/>
            <p:cNvGrpSpPr/>
            <p:nvPr/>
          </p:nvGrpSpPr>
          <p:grpSpPr>
            <a:xfrm>
              <a:off x="2943836" y="4268886"/>
              <a:ext cx="60717" cy="122559"/>
              <a:chOff x="2943836" y="4268886"/>
              <a:chExt cx="60717" cy="122559"/>
            </a:xfrm>
          </p:grpSpPr>
          <p:sp>
            <p:nvSpPr>
              <p:cNvPr id="3728" name="Google Shape;3728;p5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9" name="Google Shape;3729;p5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30" name="Google Shape;3730;p55"/>
          <p:cNvGrpSpPr/>
          <p:nvPr/>
        </p:nvGrpSpPr>
        <p:grpSpPr>
          <a:xfrm>
            <a:off x="3406121" y="1290134"/>
            <a:ext cx="1675870" cy="758251"/>
            <a:chOff x="3530532" y="1496185"/>
            <a:chExt cx="1562000" cy="706730"/>
          </a:xfrm>
        </p:grpSpPr>
        <p:cxnSp>
          <p:nvCxnSpPr>
            <p:cNvPr id="3731" name="Google Shape;3731;p5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32" name="Google Shape;3732;p55"/>
            <p:cNvGrpSpPr/>
            <p:nvPr/>
          </p:nvGrpSpPr>
          <p:grpSpPr>
            <a:xfrm>
              <a:off x="3530532" y="1496185"/>
              <a:ext cx="323430" cy="463587"/>
              <a:chOff x="3530532" y="1496185"/>
              <a:chExt cx="323430" cy="463587"/>
            </a:xfrm>
          </p:grpSpPr>
          <p:grpSp>
            <p:nvGrpSpPr>
              <p:cNvPr id="3733" name="Google Shape;3733;p55"/>
              <p:cNvGrpSpPr/>
              <p:nvPr/>
            </p:nvGrpSpPr>
            <p:grpSpPr>
              <a:xfrm>
                <a:off x="3567462" y="1496185"/>
                <a:ext cx="286500" cy="361376"/>
                <a:chOff x="3567462" y="1496185"/>
                <a:chExt cx="286500" cy="361376"/>
              </a:xfrm>
            </p:grpSpPr>
            <p:cxnSp>
              <p:nvCxnSpPr>
                <p:cNvPr id="3734" name="Google Shape;3734;p5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35" name="Google Shape;3735;p5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6" name="Google Shape;3736;p5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55"/>
            <p:cNvGrpSpPr/>
            <p:nvPr/>
          </p:nvGrpSpPr>
          <p:grpSpPr>
            <a:xfrm>
              <a:off x="3891569" y="1779209"/>
              <a:ext cx="323945" cy="423706"/>
              <a:chOff x="3891569" y="1779209"/>
              <a:chExt cx="323945" cy="423706"/>
            </a:xfrm>
          </p:grpSpPr>
          <p:grpSp>
            <p:nvGrpSpPr>
              <p:cNvPr id="3738" name="Google Shape;3738;p55"/>
              <p:cNvGrpSpPr/>
              <p:nvPr/>
            </p:nvGrpSpPr>
            <p:grpSpPr>
              <a:xfrm>
                <a:off x="3929014" y="1881638"/>
                <a:ext cx="286500" cy="321278"/>
                <a:chOff x="3929014" y="1881638"/>
                <a:chExt cx="286500" cy="321278"/>
              </a:xfrm>
            </p:grpSpPr>
            <p:cxnSp>
              <p:nvCxnSpPr>
                <p:cNvPr id="3739" name="Google Shape;3739;p5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40" name="Google Shape;3740;p5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1" name="Google Shape;3741;p5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55"/>
            <p:cNvGrpSpPr/>
            <p:nvPr/>
          </p:nvGrpSpPr>
          <p:grpSpPr>
            <a:xfrm>
              <a:off x="4252606" y="1496185"/>
              <a:ext cx="324721" cy="463587"/>
              <a:chOff x="4252606" y="1496185"/>
              <a:chExt cx="324721" cy="463587"/>
            </a:xfrm>
          </p:grpSpPr>
          <p:grpSp>
            <p:nvGrpSpPr>
              <p:cNvPr id="3743" name="Google Shape;3743;p55"/>
              <p:cNvGrpSpPr/>
              <p:nvPr/>
            </p:nvGrpSpPr>
            <p:grpSpPr>
              <a:xfrm>
                <a:off x="4290828" y="1496185"/>
                <a:ext cx="286500" cy="361376"/>
                <a:chOff x="4290828" y="1496185"/>
                <a:chExt cx="286500" cy="361376"/>
              </a:xfrm>
            </p:grpSpPr>
            <p:cxnSp>
              <p:nvCxnSpPr>
                <p:cNvPr id="3744" name="Google Shape;3744;p5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45" name="Google Shape;3745;p5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6" name="Google Shape;3746;p5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55"/>
            <p:cNvGrpSpPr/>
            <p:nvPr/>
          </p:nvGrpSpPr>
          <p:grpSpPr>
            <a:xfrm>
              <a:off x="4613643" y="1763716"/>
              <a:ext cx="325308" cy="439200"/>
              <a:chOff x="4613643" y="1763716"/>
              <a:chExt cx="325308" cy="439200"/>
            </a:xfrm>
          </p:grpSpPr>
          <p:grpSp>
            <p:nvGrpSpPr>
              <p:cNvPr id="3748" name="Google Shape;3748;p55"/>
              <p:cNvGrpSpPr/>
              <p:nvPr/>
            </p:nvGrpSpPr>
            <p:grpSpPr>
              <a:xfrm>
                <a:off x="4652451" y="1879538"/>
                <a:ext cx="286500" cy="323378"/>
                <a:chOff x="4652451" y="1879538"/>
                <a:chExt cx="286500" cy="323378"/>
              </a:xfrm>
            </p:grpSpPr>
            <p:cxnSp>
              <p:nvCxnSpPr>
                <p:cNvPr id="3749" name="Google Shape;3749;p5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50" name="Google Shape;3750;p5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1" name="Google Shape;3751;p5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2" name="Google Shape;3752;p55"/>
          <p:cNvGrpSpPr/>
          <p:nvPr/>
        </p:nvGrpSpPr>
        <p:grpSpPr>
          <a:xfrm>
            <a:off x="3417981" y="2143759"/>
            <a:ext cx="1652173" cy="391517"/>
            <a:chOff x="3512551" y="2358270"/>
            <a:chExt cx="1597383" cy="378533"/>
          </a:xfrm>
        </p:grpSpPr>
        <p:cxnSp>
          <p:nvCxnSpPr>
            <p:cNvPr id="3753" name="Google Shape;3753;p55"/>
            <p:cNvCxnSpPr>
              <a:stCxn id="3754" idx="6"/>
              <a:endCxn id="375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56" name="Google Shape;3756;p55"/>
            <p:cNvGrpSpPr/>
            <p:nvPr/>
          </p:nvGrpSpPr>
          <p:grpSpPr>
            <a:xfrm>
              <a:off x="3512551" y="2358270"/>
              <a:ext cx="225647" cy="307714"/>
              <a:chOff x="2182679" y="2004714"/>
              <a:chExt cx="792300" cy="1080458"/>
            </a:xfrm>
          </p:grpSpPr>
          <p:cxnSp>
            <p:nvCxnSpPr>
              <p:cNvPr id="3757" name="Google Shape;3757;p55"/>
              <p:cNvCxnSpPr>
                <a:stCxn id="375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54" name="Google Shape;3754;p5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55"/>
            <p:cNvGrpSpPr/>
            <p:nvPr/>
          </p:nvGrpSpPr>
          <p:grpSpPr>
            <a:xfrm>
              <a:off x="3969644" y="2440153"/>
              <a:ext cx="225853" cy="296651"/>
              <a:chOff x="3775710" y="1729289"/>
              <a:chExt cx="136500" cy="179289"/>
            </a:xfrm>
          </p:grpSpPr>
          <p:cxnSp>
            <p:nvCxnSpPr>
              <p:cNvPr id="3760" name="Google Shape;3760;p5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61" name="Google Shape;3761;p5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55"/>
            <p:cNvGrpSpPr/>
            <p:nvPr/>
          </p:nvGrpSpPr>
          <p:grpSpPr>
            <a:xfrm>
              <a:off x="4427051" y="2358270"/>
              <a:ext cx="225647" cy="307714"/>
              <a:chOff x="5393704" y="2004714"/>
              <a:chExt cx="792300" cy="1080458"/>
            </a:xfrm>
          </p:grpSpPr>
          <p:cxnSp>
            <p:nvCxnSpPr>
              <p:cNvPr id="3764" name="Google Shape;3764;p55"/>
              <p:cNvCxnSpPr>
                <a:stCxn id="376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66" name="Google Shape;3766;p5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55"/>
            <p:cNvGrpSpPr/>
            <p:nvPr/>
          </p:nvGrpSpPr>
          <p:grpSpPr>
            <a:xfrm>
              <a:off x="4884287" y="2440252"/>
              <a:ext cx="225647" cy="296532"/>
              <a:chOff x="6999166" y="2292572"/>
              <a:chExt cx="792300" cy="1041192"/>
            </a:xfrm>
          </p:grpSpPr>
          <p:cxnSp>
            <p:nvCxnSpPr>
              <p:cNvPr id="3768" name="Google Shape;3768;p5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55" name="Google Shape;3755;p5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55"/>
          <p:cNvGrpSpPr/>
          <p:nvPr/>
        </p:nvGrpSpPr>
        <p:grpSpPr>
          <a:xfrm>
            <a:off x="6838789" y="979959"/>
            <a:ext cx="1581844" cy="732818"/>
            <a:chOff x="634175" y="2986275"/>
            <a:chExt cx="3147949" cy="1458344"/>
          </a:xfrm>
        </p:grpSpPr>
        <p:cxnSp>
          <p:nvCxnSpPr>
            <p:cNvPr id="3771" name="Google Shape;3771;p55"/>
            <p:cNvCxnSpPr>
              <a:stCxn id="3772" idx="4"/>
              <a:endCxn id="377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74" name="Google Shape;3774;p55"/>
            <p:cNvCxnSpPr>
              <a:stCxn id="3773" idx="0"/>
              <a:endCxn id="377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76" name="Google Shape;3776;p55"/>
            <p:cNvCxnSpPr>
              <a:stCxn id="3775" idx="4"/>
              <a:endCxn id="377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78" name="Google Shape;3778;p55"/>
            <p:cNvCxnSpPr>
              <a:stCxn id="3777" idx="0"/>
              <a:endCxn id="377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779" name="Google Shape;3779;p5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75" name="Google Shape;3775;p5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72" name="Google Shape;3772;p5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77" name="Google Shape;3777;p5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73" name="Google Shape;3773;p5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780" name="Google Shape;3780;p55"/>
          <p:cNvGrpSpPr/>
          <p:nvPr/>
        </p:nvGrpSpPr>
        <p:grpSpPr>
          <a:xfrm>
            <a:off x="3406504" y="2674269"/>
            <a:ext cx="1675128" cy="313674"/>
            <a:chOff x="998425" y="1182125"/>
            <a:chExt cx="1065400" cy="199500"/>
          </a:xfrm>
        </p:grpSpPr>
        <p:sp>
          <p:nvSpPr>
            <p:cNvPr id="3781" name="Google Shape;3781;p5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55"/>
          <p:cNvGrpSpPr/>
          <p:nvPr/>
        </p:nvGrpSpPr>
        <p:grpSpPr>
          <a:xfrm>
            <a:off x="3406503" y="3630235"/>
            <a:ext cx="1675129" cy="525345"/>
            <a:chOff x="5194708" y="3484366"/>
            <a:chExt cx="3148148" cy="987304"/>
          </a:xfrm>
        </p:grpSpPr>
        <p:grpSp>
          <p:nvGrpSpPr>
            <p:cNvPr id="3787" name="Google Shape;3787;p55"/>
            <p:cNvGrpSpPr/>
            <p:nvPr/>
          </p:nvGrpSpPr>
          <p:grpSpPr>
            <a:xfrm>
              <a:off x="7531521" y="3484366"/>
              <a:ext cx="811335" cy="987304"/>
              <a:chOff x="3379425" y="1617275"/>
              <a:chExt cx="1090650" cy="1327200"/>
            </a:xfrm>
          </p:grpSpPr>
          <p:sp>
            <p:nvSpPr>
              <p:cNvPr id="3788" name="Google Shape;3788;p5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55"/>
            <p:cNvGrpSpPr/>
            <p:nvPr/>
          </p:nvGrpSpPr>
          <p:grpSpPr>
            <a:xfrm>
              <a:off x="6752546" y="3484366"/>
              <a:ext cx="811428" cy="987304"/>
              <a:chOff x="2332275" y="1617275"/>
              <a:chExt cx="1090775" cy="1327200"/>
            </a:xfrm>
          </p:grpSpPr>
          <p:sp>
            <p:nvSpPr>
              <p:cNvPr id="3792" name="Google Shape;3792;p5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5"/>
            <p:cNvGrpSpPr/>
            <p:nvPr/>
          </p:nvGrpSpPr>
          <p:grpSpPr>
            <a:xfrm>
              <a:off x="5973664" y="3484366"/>
              <a:ext cx="811335" cy="987304"/>
              <a:chOff x="1285250" y="1617275"/>
              <a:chExt cx="1090650" cy="1327200"/>
            </a:xfrm>
          </p:grpSpPr>
          <p:sp>
            <p:nvSpPr>
              <p:cNvPr id="3796" name="Google Shape;3796;p5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55"/>
            <p:cNvGrpSpPr/>
            <p:nvPr/>
          </p:nvGrpSpPr>
          <p:grpSpPr>
            <a:xfrm>
              <a:off x="5194708" y="3484366"/>
              <a:ext cx="811409" cy="987304"/>
              <a:chOff x="238125" y="1617275"/>
              <a:chExt cx="1090750" cy="1327200"/>
            </a:xfrm>
          </p:grpSpPr>
          <p:sp>
            <p:nvSpPr>
              <p:cNvPr id="3800" name="Google Shape;3800;p5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3" name="Google Shape;3803;p55"/>
          <p:cNvGrpSpPr/>
          <p:nvPr/>
        </p:nvGrpSpPr>
        <p:grpSpPr>
          <a:xfrm>
            <a:off x="6840188" y="2276124"/>
            <a:ext cx="1579046" cy="522230"/>
            <a:chOff x="6853641" y="2534077"/>
            <a:chExt cx="1515545" cy="501229"/>
          </a:xfrm>
        </p:grpSpPr>
        <p:grpSp>
          <p:nvGrpSpPr>
            <p:cNvPr id="3804" name="Google Shape;3804;p55"/>
            <p:cNvGrpSpPr/>
            <p:nvPr/>
          </p:nvGrpSpPr>
          <p:grpSpPr>
            <a:xfrm>
              <a:off x="6853641" y="2618923"/>
              <a:ext cx="1515545" cy="324556"/>
              <a:chOff x="6853641" y="2618923"/>
              <a:chExt cx="1515545" cy="324556"/>
            </a:xfrm>
          </p:grpSpPr>
          <p:sp>
            <p:nvSpPr>
              <p:cNvPr id="3805" name="Google Shape;3805;p5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0" name="Google Shape;3810;p5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5"/>
          <p:cNvGrpSpPr/>
          <p:nvPr/>
        </p:nvGrpSpPr>
        <p:grpSpPr>
          <a:xfrm>
            <a:off x="3435080" y="3151165"/>
            <a:ext cx="1617976" cy="346616"/>
            <a:chOff x="1808063" y="4294338"/>
            <a:chExt cx="3370782" cy="721817"/>
          </a:xfrm>
        </p:grpSpPr>
        <p:sp>
          <p:nvSpPr>
            <p:cNvPr id="3816" name="Google Shape;3816;p5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55"/>
          <p:cNvGrpSpPr/>
          <p:nvPr/>
        </p:nvGrpSpPr>
        <p:grpSpPr>
          <a:xfrm>
            <a:off x="5261076" y="3817915"/>
            <a:ext cx="1417067" cy="350605"/>
            <a:chOff x="4234950" y="2101012"/>
            <a:chExt cx="4219974" cy="1044090"/>
          </a:xfrm>
        </p:grpSpPr>
        <p:sp>
          <p:nvSpPr>
            <p:cNvPr id="3827" name="Google Shape;3827;p5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55"/>
          <p:cNvGrpSpPr/>
          <p:nvPr/>
        </p:nvGrpSpPr>
        <p:grpSpPr>
          <a:xfrm>
            <a:off x="6836548" y="1808672"/>
            <a:ext cx="1586327" cy="371557"/>
            <a:chOff x="1247650" y="2075423"/>
            <a:chExt cx="6648477" cy="1557238"/>
          </a:xfrm>
        </p:grpSpPr>
        <p:sp>
          <p:nvSpPr>
            <p:cNvPr id="3844" name="Google Shape;3844;p5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55"/>
          <p:cNvGrpSpPr/>
          <p:nvPr/>
        </p:nvGrpSpPr>
        <p:grpSpPr>
          <a:xfrm>
            <a:off x="5267818" y="961862"/>
            <a:ext cx="1415601" cy="1648533"/>
            <a:chOff x="1839112" y="2209163"/>
            <a:chExt cx="1918159" cy="2233784"/>
          </a:xfrm>
        </p:grpSpPr>
        <p:sp>
          <p:nvSpPr>
            <p:cNvPr id="3851" name="Google Shape;3851;p5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4" name="Google Shape;3854;p55"/>
            <p:cNvCxnSpPr>
              <a:stCxn id="3851" idx="6"/>
              <a:endCxn id="385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55" name="Google Shape;3855;p55"/>
            <p:cNvCxnSpPr>
              <a:stCxn id="3852" idx="4"/>
              <a:endCxn id="385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57" name="Google Shape;3857;p55"/>
            <p:cNvCxnSpPr>
              <a:stCxn id="3856" idx="6"/>
              <a:endCxn id="385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58" name="Google Shape;3858;p55"/>
            <p:cNvCxnSpPr>
              <a:stCxn id="3853" idx="4"/>
              <a:endCxn id="385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56" name="Google Shape;3856;p5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1" name="Google Shape;3861;p55"/>
            <p:cNvCxnSpPr>
              <a:endCxn id="386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62" name="Google Shape;3862;p55"/>
          <p:cNvGrpSpPr/>
          <p:nvPr/>
        </p:nvGrpSpPr>
        <p:grpSpPr>
          <a:xfrm>
            <a:off x="3425084" y="979946"/>
            <a:ext cx="1637968" cy="154942"/>
            <a:chOff x="238125" y="2506075"/>
            <a:chExt cx="7115411" cy="673075"/>
          </a:xfrm>
        </p:grpSpPr>
        <p:sp>
          <p:nvSpPr>
            <p:cNvPr id="3863" name="Google Shape;3863;p5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55"/>
          <p:cNvGrpSpPr/>
          <p:nvPr/>
        </p:nvGrpSpPr>
        <p:grpSpPr>
          <a:xfrm>
            <a:off x="1965820" y="1294664"/>
            <a:ext cx="1262932" cy="785408"/>
            <a:chOff x="548861" y="389676"/>
            <a:chExt cx="3843371" cy="2390163"/>
          </a:xfrm>
        </p:grpSpPr>
        <p:cxnSp>
          <p:nvCxnSpPr>
            <p:cNvPr id="3869" name="Google Shape;3869;p5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70" name="Google Shape;3870;p5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71" name="Google Shape;3871;p5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72" name="Google Shape;3872;p5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73" name="Google Shape;3873;p5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74" name="Google Shape;3874;p5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5" name="Google Shape;3875;p5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76" name="Google Shape;3876;p5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5"/>
          <p:cNvGrpSpPr/>
          <p:nvPr/>
        </p:nvGrpSpPr>
        <p:grpSpPr>
          <a:xfrm>
            <a:off x="753952" y="2401541"/>
            <a:ext cx="1412054" cy="633562"/>
            <a:chOff x="1187400" y="2529299"/>
            <a:chExt cx="6769193" cy="2241903"/>
          </a:xfrm>
        </p:grpSpPr>
        <p:sp>
          <p:nvSpPr>
            <p:cNvPr id="3883" name="Google Shape;3883;p5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84" name="Google Shape;3884;p5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85" name="Google Shape;3885;p5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86" name="Google Shape;3886;p5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87" name="Google Shape;3887;p5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88" name="Google Shape;3888;p5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89" name="Google Shape;3889;p5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890" name="Google Shape;3890;p55"/>
            <p:cNvCxnSpPr>
              <a:stCxn id="3883" idx="2"/>
              <a:endCxn id="388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91" name="Google Shape;3891;p55"/>
            <p:cNvCxnSpPr>
              <a:stCxn id="3885" idx="0"/>
              <a:endCxn id="388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92" name="Google Shape;3892;p55"/>
            <p:cNvCxnSpPr>
              <a:stCxn id="3885" idx="2"/>
              <a:endCxn id="388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93" name="Google Shape;3893;p55"/>
            <p:cNvCxnSpPr>
              <a:stCxn id="3886" idx="0"/>
              <a:endCxn id="388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94" name="Google Shape;3894;p55"/>
            <p:cNvCxnSpPr>
              <a:stCxn id="3884" idx="2"/>
              <a:endCxn id="388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95" name="Google Shape;3895;p55"/>
            <p:cNvCxnSpPr>
              <a:stCxn id="3888" idx="0"/>
              <a:endCxn id="388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896" name="Google Shape;3896;p55"/>
          <p:cNvGrpSpPr/>
          <p:nvPr/>
        </p:nvGrpSpPr>
        <p:grpSpPr>
          <a:xfrm>
            <a:off x="6840198" y="2894250"/>
            <a:ext cx="1579035" cy="540873"/>
            <a:chOff x="6895650" y="3126697"/>
            <a:chExt cx="1436662" cy="492105"/>
          </a:xfrm>
        </p:grpSpPr>
        <p:sp>
          <p:nvSpPr>
            <p:cNvPr id="3897" name="Google Shape;3897;p5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55"/>
            <p:cNvGrpSpPr/>
            <p:nvPr/>
          </p:nvGrpSpPr>
          <p:grpSpPr>
            <a:xfrm>
              <a:off x="6995957" y="3335810"/>
              <a:ext cx="1230393" cy="71754"/>
              <a:chOff x="6995957" y="3287964"/>
              <a:chExt cx="1230393" cy="71754"/>
            </a:xfrm>
          </p:grpSpPr>
          <p:sp>
            <p:nvSpPr>
              <p:cNvPr id="3903" name="Google Shape;3903;p5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8" name="Google Shape;3908;p55"/>
          <p:cNvGrpSpPr/>
          <p:nvPr/>
        </p:nvGrpSpPr>
        <p:grpSpPr>
          <a:xfrm>
            <a:off x="6838780" y="3531013"/>
            <a:ext cx="1581862" cy="650625"/>
            <a:chOff x="6777990" y="3710194"/>
            <a:chExt cx="1646915" cy="677382"/>
          </a:xfrm>
        </p:grpSpPr>
        <p:grpSp>
          <p:nvGrpSpPr>
            <p:cNvPr id="3909" name="Google Shape;3909;p55"/>
            <p:cNvGrpSpPr/>
            <p:nvPr/>
          </p:nvGrpSpPr>
          <p:grpSpPr>
            <a:xfrm>
              <a:off x="6777990" y="3874492"/>
              <a:ext cx="411129" cy="513083"/>
              <a:chOff x="6777990" y="3874492"/>
              <a:chExt cx="411129" cy="513083"/>
            </a:xfrm>
          </p:grpSpPr>
          <p:cxnSp>
            <p:nvCxnSpPr>
              <p:cNvPr id="3910" name="Google Shape;3910;p5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11" name="Google Shape;3911;p5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55"/>
            <p:cNvGrpSpPr/>
            <p:nvPr/>
          </p:nvGrpSpPr>
          <p:grpSpPr>
            <a:xfrm>
              <a:off x="7188425" y="3710194"/>
              <a:ext cx="411123" cy="520535"/>
              <a:chOff x="7188425" y="3710194"/>
              <a:chExt cx="411123" cy="520535"/>
            </a:xfrm>
          </p:grpSpPr>
          <p:cxnSp>
            <p:nvCxnSpPr>
              <p:cNvPr id="3913" name="Google Shape;3913;p5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14" name="Google Shape;3914;p5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55"/>
            <p:cNvGrpSpPr/>
            <p:nvPr/>
          </p:nvGrpSpPr>
          <p:grpSpPr>
            <a:xfrm>
              <a:off x="7603341" y="3874492"/>
              <a:ext cx="411474" cy="513083"/>
              <a:chOff x="7603341" y="3874492"/>
              <a:chExt cx="411474" cy="513083"/>
            </a:xfrm>
          </p:grpSpPr>
          <p:cxnSp>
            <p:nvCxnSpPr>
              <p:cNvPr id="3916" name="Google Shape;3916;p5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17" name="Google Shape;3917;p5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55"/>
            <p:cNvGrpSpPr/>
            <p:nvPr/>
          </p:nvGrpSpPr>
          <p:grpSpPr>
            <a:xfrm>
              <a:off x="8013776" y="3722847"/>
              <a:ext cx="411129" cy="507881"/>
              <a:chOff x="8013776" y="3722847"/>
              <a:chExt cx="411129" cy="507881"/>
            </a:xfrm>
          </p:grpSpPr>
          <p:cxnSp>
            <p:nvCxnSpPr>
              <p:cNvPr id="3919" name="Google Shape;3919;p5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20" name="Google Shape;3920;p5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1" name="Google Shape;3921;p55"/>
          <p:cNvGrpSpPr/>
          <p:nvPr/>
        </p:nvGrpSpPr>
        <p:grpSpPr>
          <a:xfrm>
            <a:off x="5258295" y="2703853"/>
            <a:ext cx="1421889" cy="1020603"/>
            <a:chOff x="5190863" y="2824811"/>
            <a:chExt cx="1544860" cy="1108869"/>
          </a:xfrm>
        </p:grpSpPr>
        <p:grpSp>
          <p:nvGrpSpPr>
            <p:cNvPr id="3922" name="Google Shape;3922;p55"/>
            <p:cNvGrpSpPr/>
            <p:nvPr/>
          </p:nvGrpSpPr>
          <p:grpSpPr>
            <a:xfrm>
              <a:off x="5938695" y="3176919"/>
              <a:ext cx="685761" cy="404739"/>
              <a:chOff x="5938695" y="3176919"/>
              <a:chExt cx="685761" cy="404739"/>
            </a:xfrm>
          </p:grpSpPr>
          <p:grpSp>
            <p:nvGrpSpPr>
              <p:cNvPr id="3923" name="Google Shape;3923;p55"/>
              <p:cNvGrpSpPr/>
              <p:nvPr/>
            </p:nvGrpSpPr>
            <p:grpSpPr>
              <a:xfrm>
                <a:off x="5938695" y="3176919"/>
                <a:ext cx="685761" cy="404739"/>
                <a:chOff x="5938695" y="3176919"/>
                <a:chExt cx="685761" cy="404739"/>
              </a:xfrm>
            </p:grpSpPr>
            <p:sp>
              <p:nvSpPr>
                <p:cNvPr id="3924" name="Google Shape;3924;p5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6" name="Google Shape;3926;p5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55"/>
            <p:cNvGrpSpPr/>
            <p:nvPr/>
          </p:nvGrpSpPr>
          <p:grpSpPr>
            <a:xfrm>
              <a:off x="5305233" y="3176835"/>
              <a:ext cx="685971" cy="404655"/>
              <a:chOff x="5305233" y="3176835"/>
              <a:chExt cx="685971" cy="404655"/>
            </a:xfrm>
          </p:grpSpPr>
          <p:grpSp>
            <p:nvGrpSpPr>
              <p:cNvPr id="3928" name="Google Shape;3928;p55"/>
              <p:cNvGrpSpPr/>
              <p:nvPr/>
            </p:nvGrpSpPr>
            <p:grpSpPr>
              <a:xfrm>
                <a:off x="5305233" y="3176835"/>
                <a:ext cx="685971" cy="404655"/>
                <a:chOff x="5305233" y="3176835"/>
                <a:chExt cx="685971" cy="404655"/>
              </a:xfrm>
            </p:grpSpPr>
            <p:sp>
              <p:nvSpPr>
                <p:cNvPr id="3929" name="Google Shape;3929;p5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1" name="Google Shape;3931;p5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2" name="Google Shape;3932;p5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55"/>
            <p:cNvGrpSpPr/>
            <p:nvPr/>
          </p:nvGrpSpPr>
          <p:grpSpPr>
            <a:xfrm>
              <a:off x="5657361" y="2824811"/>
              <a:ext cx="1078361" cy="404655"/>
              <a:chOff x="5657361" y="2824811"/>
              <a:chExt cx="1078361" cy="404655"/>
            </a:xfrm>
          </p:grpSpPr>
          <p:grpSp>
            <p:nvGrpSpPr>
              <p:cNvPr id="3934" name="Google Shape;3934;p55"/>
              <p:cNvGrpSpPr/>
              <p:nvPr/>
            </p:nvGrpSpPr>
            <p:grpSpPr>
              <a:xfrm>
                <a:off x="5657361" y="2824811"/>
                <a:ext cx="1078361" cy="404655"/>
                <a:chOff x="5657361" y="2824811"/>
                <a:chExt cx="1078361" cy="404655"/>
              </a:xfrm>
            </p:grpSpPr>
            <p:grpSp>
              <p:nvGrpSpPr>
                <p:cNvPr id="3935" name="Google Shape;3935;p55"/>
                <p:cNvGrpSpPr/>
                <p:nvPr/>
              </p:nvGrpSpPr>
              <p:grpSpPr>
                <a:xfrm>
                  <a:off x="5938485" y="2824811"/>
                  <a:ext cx="797237" cy="404655"/>
                  <a:chOff x="5938485" y="2824811"/>
                  <a:chExt cx="797237" cy="404655"/>
                </a:xfrm>
              </p:grpSpPr>
              <p:sp>
                <p:nvSpPr>
                  <p:cNvPr id="3936" name="Google Shape;3936;p5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8" name="Google Shape;3938;p5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9" name="Google Shape;3939;p5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55"/>
            <p:cNvGrpSpPr/>
            <p:nvPr/>
          </p:nvGrpSpPr>
          <p:grpSpPr>
            <a:xfrm>
              <a:off x="5190863" y="3528942"/>
              <a:ext cx="1078026" cy="404739"/>
              <a:chOff x="5190863" y="3528942"/>
              <a:chExt cx="1078026" cy="404739"/>
            </a:xfrm>
          </p:grpSpPr>
          <p:sp>
            <p:nvSpPr>
              <p:cNvPr id="3941" name="Google Shape;3941;p5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2" name="Google Shape;3942;p55"/>
              <p:cNvGrpSpPr/>
              <p:nvPr/>
            </p:nvGrpSpPr>
            <p:grpSpPr>
              <a:xfrm>
                <a:off x="5190863" y="3528942"/>
                <a:ext cx="1078026" cy="404739"/>
                <a:chOff x="5190863" y="3528942"/>
                <a:chExt cx="1078026" cy="404739"/>
              </a:xfrm>
            </p:grpSpPr>
            <p:sp>
              <p:nvSpPr>
                <p:cNvPr id="3943" name="Google Shape;3943;p5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45" name="Google Shape;3945;p55"/>
          <p:cNvGrpSpPr/>
          <p:nvPr/>
        </p:nvGrpSpPr>
        <p:grpSpPr>
          <a:xfrm>
            <a:off x="724302" y="1268321"/>
            <a:ext cx="1086719" cy="879487"/>
            <a:chOff x="803162" y="1474292"/>
            <a:chExt cx="1086719" cy="879487"/>
          </a:xfrm>
        </p:grpSpPr>
        <p:grpSp>
          <p:nvGrpSpPr>
            <p:cNvPr id="3946" name="Google Shape;3946;p55"/>
            <p:cNvGrpSpPr/>
            <p:nvPr/>
          </p:nvGrpSpPr>
          <p:grpSpPr>
            <a:xfrm>
              <a:off x="803162" y="1625948"/>
              <a:ext cx="445856" cy="576579"/>
              <a:chOff x="803162" y="1625948"/>
              <a:chExt cx="445856" cy="576579"/>
            </a:xfrm>
          </p:grpSpPr>
          <p:sp>
            <p:nvSpPr>
              <p:cNvPr id="3947" name="Google Shape;3947;p5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8" name="Google Shape;3948;p55"/>
              <p:cNvGrpSpPr/>
              <p:nvPr/>
            </p:nvGrpSpPr>
            <p:grpSpPr>
              <a:xfrm>
                <a:off x="1056023" y="1625948"/>
                <a:ext cx="192995" cy="576579"/>
                <a:chOff x="1056023" y="1625948"/>
                <a:chExt cx="192995" cy="576579"/>
              </a:xfrm>
            </p:grpSpPr>
            <p:sp>
              <p:nvSpPr>
                <p:cNvPr id="3949" name="Google Shape;3949;p5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4" name="Google Shape;3954;p55"/>
            <p:cNvGrpSpPr/>
            <p:nvPr/>
          </p:nvGrpSpPr>
          <p:grpSpPr>
            <a:xfrm>
              <a:off x="1371406" y="1474292"/>
              <a:ext cx="518475" cy="879487"/>
              <a:chOff x="1398231" y="1474292"/>
              <a:chExt cx="518475" cy="879487"/>
            </a:xfrm>
          </p:grpSpPr>
          <p:grpSp>
            <p:nvGrpSpPr>
              <p:cNvPr id="3955" name="Google Shape;3955;p55"/>
              <p:cNvGrpSpPr/>
              <p:nvPr/>
            </p:nvGrpSpPr>
            <p:grpSpPr>
              <a:xfrm>
                <a:off x="1398231" y="1474292"/>
                <a:ext cx="518475" cy="341643"/>
                <a:chOff x="1398231" y="1474292"/>
                <a:chExt cx="518475" cy="341643"/>
              </a:xfrm>
            </p:grpSpPr>
            <p:sp>
              <p:nvSpPr>
                <p:cNvPr id="3956" name="Google Shape;3956;p5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7" name="Google Shape;3957;p55"/>
                <p:cNvGrpSpPr/>
                <p:nvPr/>
              </p:nvGrpSpPr>
              <p:grpSpPr>
                <a:xfrm>
                  <a:off x="1616453" y="1474292"/>
                  <a:ext cx="300253" cy="341643"/>
                  <a:chOff x="1616453" y="1475379"/>
                  <a:chExt cx="300253" cy="341643"/>
                </a:xfrm>
              </p:grpSpPr>
              <p:sp>
                <p:nvSpPr>
                  <p:cNvPr id="3958" name="Google Shape;3958;p5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5" name="Google Shape;3965;p55"/>
                  <p:cNvGrpSpPr/>
                  <p:nvPr/>
                </p:nvGrpSpPr>
                <p:grpSpPr>
                  <a:xfrm>
                    <a:off x="1839639" y="1475379"/>
                    <a:ext cx="77067" cy="341643"/>
                    <a:chOff x="1839639" y="1475379"/>
                    <a:chExt cx="77067" cy="341643"/>
                  </a:xfrm>
                </p:grpSpPr>
                <p:sp>
                  <p:nvSpPr>
                    <p:cNvPr id="3966" name="Google Shape;3966;p5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68" name="Google Shape;3968;p55"/>
              <p:cNvGrpSpPr/>
              <p:nvPr/>
            </p:nvGrpSpPr>
            <p:grpSpPr>
              <a:xfrm>
                <a:off x="1398451" y="2012951"/>
                <a:ext cx="518255" cy="340828"/>
                <a:chOff x="1398451" y="2012951"/>
                <a:chExt cx="518255" cy="340828"/>
              </a:xfrm>
            </p:grpSpPr>
            <p:sp>
              <p:nvSpPr>
                <p:cNvPr id="3969" name="Google Shape;3969;p5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0" name="Google Shape;3970;p55"/>
                <p:cNvGrpSpPr/>
                <p:nvPr/>
              </p:nvGrpSpPr>
              <p:grpSpPr>
                <a:xfrm>
                  <a:off x="1616453" y="2012951"/>
                  <a:ext cx="300253" cy="340828"/>
                  <a:chOff x="1616453" y="2013538"/>
                  <a:chExt cx="300253" cy="340828"/>
                </a:xfrm>
              </p:grpSpPr>
              <p:sp>
                <p:nvSpPr>
                  <p:cNvPr id="3971" name="Google Shape;3971;p5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8" name="Google Shape;3978;p55"/>
                  <p:cNvGrpSpPr/>
                  <p:nvPr/>
                </p:nvGrpSpPr>
                <p:grpSpPr>
                  <a:xfrm>
                    <a:off x="1839639" y="2013538"/>
                    <a:ext cx="77067" cy="340828"/>
                    <a:chOff x="1839639" y="2013538"/>
                    <a:chExt cx="77067" cy="340828"/>
                  </a:xfrm>
                </p:grpSpPr>
                <p:sp>
                  <p:nvSpPr>
                    <p:cNvPr id="3979" name="Google Shape;3979;p5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81" name="Google Shape;3981;p55"/>
          <p:cNvGrpSpPr/>
          <p:nvPr/>
        </p:nvGrpSpPr>
        <p:grpSpPr>
          <a:xfrm>
            <a:off x="721126" y="3399508"/>
            <a:ext cx="1368681" cy="682918"/>
            <a:chOff x="724986" y="3605478"/>
            <a:chExt cx="1368681" cy="682918"/>
          </a:xfrm>
        </p:grpSpPr>
        <p:grpSp>
          <p:nvGrpSpPr>
            <p:cNvPr id="3982" name="Google Shape;3982;p55"/>
            <p:cNvGrpSpPr/>
            <p:nvPr/>
          </p:nvGrpSpPr>
          <p:grpSpPr>
            <a:xfrm>
              <a:off x="1289102" y="3823629"/>
              <a:ext cx="240442" cy="250435"/>
              <a:chOff x="-165066" y="3843615"/>
              <a:chExt cx="221259" cy="230455"/>
            </a:xfrm>
          </p:grpSpPr>
          <p:sp>
            <p:nvSpPr>
              <p:cNvPr id="3983" name="Google Shape;3983;p5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55"/>
            <p:cNvGrpSpPr/>
            <p:nvPr/>
          </p:nvGrpSpPr>
          <p:grpSpPr>
            <a:xfrm>
              <a:off x="724986" y="3605478"/>
              <a:ext cx="1368681" cy="682918"/>
              <a:chOff x="724986" y="3605478"/>
              <a:chExt cx="1368681" cy="682918"/>
            </a:xfrm>
          </p:grpSpPr>
          <p:grpSp>
            <p:nvGrpSpPr>
              <p:cNvPr id="4004" name="Google Shape;4004;p55"/>
              <p:cNvGrpSpPr/>
              <p:nvPr/>
            </p:nvGrpSpPr>
            <p:grpSpPr>
              <a:xfrm>
                <a:off x="1498221" y="4047614"/>
                <a:ext cx="529172" cy="240783"/>
                <a:chOff x="1498221" y="4047614"/>
                <a:chExt cx="529172" cy="240783"/>
              </a:xfrm>
            </p:grpSpPr>
            <p:grpSp>
              <p:nvGrpSpPr>
                <p:cNvPr id="4005" name="Google Shape;4005;p55"/>
                <p:cNvGrpSpPr/>
                <p:nvPr/>
              </p:nvGrpSpPr>
              <p:grpSpPr>
                <a:xfrm>
                  <a:off x="1826655" y="4224370"/>
                  <a:ext cx="200738" cy="25631"/>
                  <a:chOff x="1826655" y="4224370"/>
                  <a:chExt cx="200738" cy="25631"/>
                </a:xfrm>
              </p:grpSpPr>
              <p:sp>
                <p:nvSpPr>
                  <p:cNvPr id="4006" name="Google Shape;4006;p5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55"/>
                <p:cNvGrpSpPr/>
                <p:nvPr/>
              </p:nvGrpSpPr>
              <p:grpSpPr>
                <a:xfrm>
                  <a:off x="1498221" y="4047614"/>
                  <a:ext cx="328444" cy="240783"/>
                  <a:chOff x="1498221" y="4047614"/>
                  <a:chExt cx="328444" cy="240783"/>
                </a:xfrm>
              </p:grpSpPr>
              <p:sp>
                <p:nvSpPr>
                  <p:cNvPr id="4009" name="Google Shape;4009;p5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0" name="Google Shape;4010;p55"/>
                  <p:cNvGrpSpPr/>
                  <p:nvPr/>
                </p:nvGrpSpPr>
                <p:grpSpPr>
                  <a:xfrm>
                    <a:off x="1498221" y="4047614"/>
                    <a:ext cx="150566" cy="190416"/>
                    <a:chOff x="1498221" y="4047614"/>
                    <a:chExt cx="150566" cy="190416"/>
                  </a:xfrm>
                </p:grpSpPr>
                <p:sp>
                  <p:nvSpPr>
                    <p:cNvPr id="4011" name="Google Shape;4011;p5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13" name="Google Shape;4013;p55"/>
              <p:cNvGrpSpPr/>
              <p:nvPr/>
            </p:nvGrpSpPr>
            <p:grpSpPr>
              <a:xfrm>
                <a:off x="1560718" y="3800594"/>
                <a:ext cx="532948" cy="302090"/>
                <a:chOff x="1560718" y="3800594"/>
                <a:chExt cx="532948" cy="302090"/>
              </a:xfrm>
            </p:grpSpPr>
            <p:grpSp>
              <p:nvGrpSpPr>
                <p:cNvPr id="4014" name="Google Shape;4014;p55"/>
                <p:cNvGrpSpPr/>
                <p:nvPr/>
              </p:nvGrpSpPr>
              <p:grpSpPr>
                <a:xfrm>
                  <a:off x="1912179" y="3827344"/>
                  <a:ext cx="181487" cy="25631"/>
                  <a:chOff x="1912179" y="3827344"/>
                  <a:chExt cx="181487" cy="25631"/>
                </a:xfrm>
              </p:grpSpPr>
              <p:sp>
                <p:nvSpPr>
                  <p:cNvPr id="4015" name="Google Shape;4015;p5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55"/>
                <p:cNvGrpSpPr/>
                <p:nvPr/>
              </p:nvGrpSpPr>
              <p:grpSpPr>
                <a:xfrm>
                  <a:off x="1912179" y="4044505"/>
                  <a:ext cx="181487" cy="25622"/>
                  <a:chOff x="1912179" y="4044506"/>
                  <a:chExt cx="181487" cy="25622"/>
                </a:xfrm>
              </p:grpSpPr>
              <p:sp>
                <p:nvSpPr>
                  <p:cNvPr id="4018" name="Google Shape;4018;p5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55"/>
                <p:cNvGrpSpPr/>
                <p:nvPr/>
              </p:nvGrpSpPr>
              <p:grpSpPr>
                <a:xfrm>
                  <a:off x="1560718" y="3800594"/>
                  <a:ext cx="351472" cy="302090"/>
                  <a:chOff x="1560718" y="3800594"/>
                  <a:chExt cx="351472" cy="302090"/>
                </a:xfrm>
              </p:grpSpPr>
              <p:grpSp>
                <p:nvGrpSpPr>
                  <p:cNvPr id="4021" name="Google Shape;4021;p55"/>
                  <p:cNvGrpSpPr/>
                  <p:nvPr/>
                </p:nvGrpSpPr>
                <p:grpSpPr>
                  <a:xfrm>
                    <a:off x="1560718" y="3842857"/>
                    <a:ext cx="173586" cy="217131"/>
                    <a:chOff x="1560718" y="3842857"/>
                    <a:chExt cx="173586" cy="217131"/>
                  </a:xfrm>
                </p:grpSpPr>
                <p:sp>
                  <p:nvSpPr>
                    <p:cNvPr id="4022" name="Google Shape;4022;p5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5" name="Google Shape;4025;p5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7" name="Google Shape;4027;p5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8" name="Google Shape;4028;p55"/>
              <p:cNvGrpSpPr/>
              <p:nvPr/>
            </p:nvGrpSpPr>
            <p:grpSpPr>
              <a:xfrm>
                <a:off x="785350" y="3605478"/>
                <a:ext cx="535311" cy="249245"/>
                <a:chOff x="785350" y="3605478"/>
                <a:chExt cx="535311" cy="249245"/>
              </a:xfrm>
            </p:grpSpPr>
            <p:grpSp>
              <p:nvGrpSpPr>
                <p:cNvPr id="4029" name="Google Shape;4029;p55"/>
                <p:cNvGrpSpPr/>
                <p:nvPr/>
              </p:nvGrpSpPr>
              <p:grpSpPr>
                <a:xfrm>
                  <a:off x="785350" y="3605478"/>
                  <a:ext cx="376191" cy="102736"/>
                  <a:chOff x="785350" y="3605478"/>
                  <a:chExt cx="376191" cy="102736"/>
                </a:xfrm>
              </p:grpSpPr>
              <p:sp>
                <p:nvSpPr>
                  <p:cNvPr id="4030" name="Google Shape;4030;p5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55"/>
                <p:cNvGrpSpPr/>
                <p:nvPr/>
              </p:nvGrpSpPr>
              <p:grpSpPr>
                <a:xfrm>
                  <a:off x="1161530" y="3655851"/>
                  <a:ext cx="159131" cy="198872"/>
                  <a:chOff x="1161530" y="3655851"/>
                  <a:chExt cx="159131" cy="198872"/>
                </a:xfrm>
              </p:grpSpPr>
              <p:sp>
                <p:nvSpPr>
                  <p:cNvPr id="4034" name="Google Shape;4034;p5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6" name="Google Shape;4036;p55"/>
              <p:cNvGrpSpPr/>
              <p:nvPr/>
            </p:nvGrpSpPr>
            <p:grpSpPr>
              <a:xfrm>
                <a:off x="785350" y="4047614"/>
                <a:ext cx="535311" cy="240783"/>
                <a:chOff x="785350" y="4047614"/>
                <a:chExt cx="535311" cy="240783"/>
              </a:xfrm>
            </p:grpSpPr>
            <p:grpSp>
              <p:nvGrpSpPr>
                <p:cNvPr id="4037" name="Google Shape;4037;p55"/>
                <p:cNvGrpSpPr/>
                <p:nvPr/>
              </p:nvGrpSpPr>
              <p:grpSpPr>
                <a:xfrm>
                  <a:off x="1161636" y="4047614"/>
                  <a:ext cx="159025" cy="190415"/>
                  <a:chOff x="1161636" y="4047614"/>
                  <a:chExt cx="159025" cy="190415"/>
                </a:xfrm>
              </p:grpSpPr>
              <p:sp>
                <p:nvSpPr>
                  <p:cNvPr id="4038" name="Google Shape;4038;p5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55"/>
                <p:cNvGrpSpPr/>
                <p:nvPr/>
              </p:nvGrpSpPr>
              <p:grpSpPr>
                <a:xfrm>
                  <a:off x="785350" y="4185661"/>
                  <a:ext cx="376191" cy="102736"/>
                  <a:chOff x="785350" y="4185661"/>
                  <a:chExt cx="376191" cy="102736"/>
                </a:xfrm>
              </p:grpSpPr>
              <p:sp>
                <p:nvSpPr>
                  <p:cNvPr id="4041" name="Google Shape;4041;p5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4" name="Google Shape;4044;p55"/>
              <p:cNvGrpSpPr/>
              <p:nvPr/>
            </p:nvGrpSpPr>
            <p:grpSpPr>
              <a:xfrm>
                <a:off x="1501054" y="3605478"/>
                <a:ext cx="526340" cy="249240"/>
                <a:chOff x="1501054" y="3605478"/>
                <a:chExt cx="526340" cy="249240"/>
              </a:xfrm>
            </p:grpSpPr>
            <p:grpSp>
              <p:nvGrpSpPr>
                <p:cNvPr id="4045" name="Google Shape;4045;p55"/>
                <p:cNvGrpSpPr/>
                <p:nvPr/>
              </p:nvGrpSpPr>
              <p:grpSpPr>
                <a:xfrm>
                  <a:off x="1834208" y="3643867"/>
                  <a:ext cx="193185" cy="25622"/>
                  <a:chOff x="1834208" y="3643867"/>
                  <a:chExt cx="193185" cy="25622"/>
                </a:xfrm>
              </p:grpSpPr>
              <p:sp>
                <p:nvSpPr>
                  <p:cNvPr id="4046" name="Google Shape;4046;p5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5"/>
                <p:cNvGrpSpPr/>
                <p:nvPr/>
              </p:nvGrpSpPr>
              <p:grpSpPr>
                <a:xfrm>
                  <a:off x="1501054" y="3605478"/>
                  <a:ext cx="333165" cy="249240"/>
                  <a:chOff x="1501054" y="3605478"/>
                  <a:chExt cx="333165" cy="249240"/>
                </a:xfrm>
              </p:grpSpPr>
              <p:sp>
                <p:nvSpPr>
                  <p:cNvPr id="4049" name="Google Shape;4049;p5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0" name="Google Shape;4050;p55"/>
                  <p:cNvGrpSpPr/>
                  <p:nvPr/>
                </p:nvGrpSpPr>
                <p:grpSpPr>
                  <a:xfrm>
                    <a:off x="1501054" y="3655851"/>
                    <a:ext cx="155286" cy="198867"/>
                    <a:chOff x="1501054" y="3655851"/>
                    <a:chExt cx="155286" cy="198867"/>
                  </a:xfrm>
                </p:grpSpPr>
                <p:sp>
                  <p:nvSpPr>
                    <p:cNvPr id="4051" name="Google Shape;4051;p5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53" name="Google Shape;4053;p55"/>
              <p:cNvGrpSpPr/>
              <p:nvPr/>
            </p:nvGrpSpPr>
            <p:grpSpPr>
              <a:xfrm>
                <a:off x="724986" y="3800594"/>
                <a:ext cx="532950" cy="302090"/>
                <a:chOff x="724986" y="3800594"/>
                <a:chExt cx="532950" cy="302090"/>
              </a:xfrm>
            </p:grpSpPr>
            <p:grpSp>
              <p:nvGrpSpPr>
                <p:cNvPr id="4054" name="Google Shape;4054;p55"/>
                <p:cNvGrpSpPr/>
                <p:nvPr/>
              </p:nvGrpSpPr>
              <p:grpSpPr>
                <a:xfrm>
                  <a:off x="724986" y="4044367"/>
                  <a:ext cx="181314" cy="25626"/>
                  <a:chOff x="724986" y="4044367"/>
                  <a:chExt cx="181314" cy="25626"/>
                </a:xfrm>
              </p:grpSpPr>
              <p:sp>
                <p:nvSpPr>
                  <p:cNvPr id="4055" name="Google Shape;4055;p5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55"/>
                <p:cNvGrpSpPr/>
                <p:nvPr/>
              </p:nvGrpSpPr>
              <p:grpSpPr>
                <a:xfrm>
                  <a:off x="906290" y="3800594"/>
                  <a:ext cx="351646" cy="302090"/>
                  <a:chOff x="906290" y="3800594"/>
                  <a:chExt cx="351646" cy="302090"/>
                </a:xfrm>
              </p:grpSpPr>
              <p:grpSp>
                <p:nvGrpSpPr>
                  <p:cNvPr id="4058" name="Google Shape;4058;p55"/>
                  <p:cNvGrpSpPr/>
                  <p:nvPr/>
                </p:nvGrpSpPr>
                <p:grpSpPr>
                  <a:xfrm>
                    <a:off x="1084172" y="3842857"/>
                    <a:ext cx="173764" cy="217131"/>
                    <a:chOff x="1084172" y="3842857"/>
                    <a:chExt cx="173764" cy="217131"/>
                  </a:xfrm>
                </p:grpSpPr>
                <p:grpSp>
                  <p:nvGrpSpPr>
                    <p:cNvPr id="4059" name="Google Shape;4059;p55"/>
                    <p:cNvGrpSpPr/>
                    <p:nvPr/>
                  </p:nvGrpSpPr>
                  <p:grpSpPr>
                    <a:xfrm>
                      <a:off x="1156862" y="3936509"/>
                      <a:ext cx="101073" cy="25622"/>
                      <a:chOff x="1156862" y="3936509"/>
                      <a:chExt cx="101073" cy="25622"/>
                    </a:xfrm>
                  </p:grpSpPr>
                  <p:sp>
                    <p:nvSpPr>
                      <p:cNvPr id="4060" name="Google Shape;4060;p5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2" name="Google Shape;4062;p5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3" name="Google Shape;4063;p5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55"/>
                <p:cNvGrpSpPr/>
                <p:nvPr/>
              </p:nvGrpSpPr>
              <p:grpSpPr>
                <a:xfrm>
                  <a:off x="724986" y="3830189"/>
                  <a:ext cx="189533" cy="25626"/>
                  <a:chOff x="724986" y="3830189"/>
                  <a:chExt cx="189533" cy="25626"/>
                </a:xfrm>
              </p:grpSpPr>
              <p:sp>
                <p:nvSpPr>
                  <p:cNvPr id="4066" name="Google Shape;4066;p5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68" name="Google Shape;4068;p55"/>
          <p:cNvGrpSpPr/>
          <p:nvPr/>
        </p:nvGrpSpPr>
        <p:grpSpPr>
          <a:xfrm>
            <a:off x="2249438" y="2249669"/>
            <a:ext cx="948701" cy="935378"/>
            <a:chOff x="2253298" y="2428317"/>
            <a:chExt cx="948701" cy="935378"/>
          </a:xfrm>
        </p:grpSpPr>
        <p:sp>
          <p:nvSpPr>
            <p:cNvPr id="4069" name="Google Shape;4069;p5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05"/>
        <p:cNvGrpSpPr/>
        <p:nvPr/>
      </p:nvGrpSpPr>
      <p:grpSpPr>
        <a:xfrm>
          <a:off x="0" y="0"/>
          <a:ext cx="0" cy="0"/>
          <a:chOff x="0" y="0"/>
          <a:chExt cx="0" cy="0"/>
        </a:xfrm>
      </p:grpSpPr>
      <p:grpSp>
        <p:nvGrpSpPr>
          <p:cNvPr id="4106" name="Google Shape;4106;p56"/>
          <p:cNvGrpSpPr/>
          <p:nvPr/>
        </p:nvGrpSpPr>
        <p:grpSpPr>
          <a:xfrm>
            <a:off x="3339745" y="952988"/>
            <a:ext cx="2363393" cy="1017867"/>
            <a:chOff x="3292400" y="1219146"/>
            <a:chExt cx="2615240" cy="1110239"/>
          </a:xfrm>
        </p:grpSpPr>
        <p:sp>
          <p:nvSpPr>
            <p:cNvPr id="4107" name="Google Shape;4107;p5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108" name="Google Shape;4108;p5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09" name="Google Shape;4109;p5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110" name="Google Shape;4110;p5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111" name="Google Shape;4111;p5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112" name="Google Shape;4112;p5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113" name="Google Shape;4113;p5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114" name="Google Shape;4114;p5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115" name="Google Shape;4115;p5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116" name="Google Shape;4116;p5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117" name="Google Shape;4117;p5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18" name="Google Shape;4118;p5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19" name="Google Shape;4119;p5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20" name="Google Shape;4120;p5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21" name="Google Shape;4121;p56"/>
            <p:cNvGrpSpPr/>
            <p:nvPr/>
          </p:nvGrpSpPr>
          <p:grpSpPr>
            <a:xfrm>
              <a:off x="3748438" y="1378608"/>
              <a:ext cx="2159202" cy="903971"/>
              <a:chOff x="1683525" y="2179850"/>
              <a:chExt cx="4519050" cy="2134525"/>
            </a:xfrm>
          </p:grpSpPr>
          <p:sp>
            <p:nvSpPr>
              <p:cNvPr id="4122" name="Google Shape;4122;p5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23" name="Google Shape;4123;p5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24" name="Google Shape;4124;p5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25" name="Google Shape;4125;p5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26" name="Google Shape;4126;p5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27" name="Google Shape;4127;p5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28" name="Google Shape;4128;p5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29" name="Google Shape;4129;p5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0" name="Google Shape;4130;p5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1" name="Google Shape;4131;p5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2" name="Google Shape;4132;p5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33" name="Google Shape;4133;p5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134" name="Google Shape;4134;p56"/>
          <p:cNvGraphicFramePr/>
          <p:nvPr/>
        </p:nvGraphicFramePr>
        <p:xfrm>
          <a:off x="5935838" y="2130461"/>
          <a:ext cx="3000000" cy="3000000"/>
        </p:xfrm>
        <a:graphic>
          <a:graphicData uri="http://schemas.openxmlformats.org/drawingml/2006/table">
            <a:tbl>
              <a:tblPr>
                <a:noFill/>
                <a:tableStyleId>{5C8D6528-DF80-4018-A97E-B60B36BF1E60}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35" name="Google Shape;4135;p56"/>
          <p:cNvGrpSpPr/>
          <p:nvPr/>
        </p:nvGrpSpPr>
        <p:grpSpPr>
          <a:xfrm>
            <a:off x="5935948" y="3189058"/>
            <a:ext cx="2496964" cy="1001454"/>
            <a:chOff x="1919611" y="789980"/>
            <a:chExt cx="1474179" cy="606868"/>
          </a:xfrm>
        </p:grpSpPr>
        <p:cxnSp>
          <p:nvCxnSpPr>
            <p:cNvPr id="4136" name="Google Shape;4136;p5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37" name="Google Shape;4137;p5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38" name="Google Shape;4138;p5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39" name="Google Shape;4139;p56"/>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40" name="Google Shape;4140;p56"/>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41" name="Google Shape;4141;p56"/>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42" name="Google Shape;4142;p56"/>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43" name="Google Shape;4143;p5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6"/>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50" name="Google Shape;4150;p56"/>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51" name="Google Shape;4151;p56"/>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52" name="Google Shape;4152;p5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56"/>
          <p:cNvGrpSpPr/>
          <p:nvPr/>
        </p:nvGrpSpPr>
        <p:grpSpPr>
          <a:xfrm>
            <a:off x="712562" y="998017"/>
            <a:ext cx="2394370" cy="976502"/>
            <a:chOff x="749309" y="1112739"/>
            <a:chExt cx="2371603" cy="976502"/>
          </a:xfrm>
        </p:grpSpPr>
        <p:sp>
          <p:nvSpPr>
            <p:cNvPr id="4154" name="Google Shape;4154;p5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186" name="Google Shape;4186;p56"/>
          <p:cNvGraphicFramePr/>
          <p:nvPr/>
        </p:nvGraphicFramePr>
        <p:xfrm>
          <a:off x="5935863" y="996311"/>
          <a:ext cx="3000000" cy="3000000"/>
        </p:xfrm>
        <a:graphic>
          <a:graphicData uri="http://schemas.openxmlformats.org/drawingml/2006/table">
            <a:tbl>
              <a:tblPr>
                <a:noFill/>
                <a:tableStyleId>{5C8D6528-DF80-4018-A97E-B60B36BF1E60}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187" name="Google Shape;4187;p56"/>
          <p:cNvGraphicFramePr/>
          <p:nvPr/>
        </p:nvGraphicFramePr>
        <p:xfrm>
          <a:off x="3342575" y="2130461"/>
          <a:ext cx="3000000" cy="3000000"/>
        </p:xfrm>
        <a:graphic>
          <a:graphicData uri="http://schemas.openxmlformats.org/drawingml/2006/table">
            <a:tbl>
              <a:tblPr>
                <a:noFill/>
                <a:tableStyleId>{5C8D6528-DF80-4018-A97E-B60B36BF1E60}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88" name="Google Shape;4188;p56"/>
          <p:cNvGrpSpPr/>
          <p:nvPr/>
        </p:nvGrpSpPr>
        <p:grpSpPr>
          <a:xfrm>
            <a:off x="4086505" y="2517104"/>
            <a:ext cx="1517436" cy="74460"/>
            <a:chOff x="3980086" y="2804397"/>
            <a:chExt cx="1227600" cy="66900"/>
          </a:xfrm>
        </p:grpSpPr>
        <p:sp>
          <p:nvSpPr>
            <p:cNvPr id="4189" name="Google Shape;4189;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56"/>
          <p:cNvGrpSpPr/>
          <p:nvPr/>
        </p:nvGrpSpPr>
        <p:grpSpPr>
          <a:xfrm>
            <a:off x="4711569" y="2809692"/>
            <a:ext cx="892956" cy="74460"/>
            <a:chOff x="3980086" y="2804397"/>
            <a:chExt cx="1227600" cy="66900"/>
          </a:xfrm>
        </p:grpSpPr>
        <p:sp>
          <p:nvSpPr>
            <p:cNvPr id="4192" name="Google Shape;4192;p5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6"/>
          <p:cNvGrpSpPr/>
          <p:nvPr/>
        </p:nvGrpSpPr>
        <p:grpSpPr>
          <a:xfrm>
            <a:off x="3344661" y="3168575"/>
            <a:ext cx="2363244" cy="1005943"/>
            <a:chOff x="3358415" y="3361302"/>
            <a:chExt cx="2363244" cy="1024695"/>
          </a:xfrm>
        </p:grpSpPr>
        <p:grpSp>
          <p:nvGrpSpPr>
            <p:cNvPr id="4195" name="Google Shape;4195;p56"/>
            <p:cNvGrpSpPr/>
            <p:nvPr/>
          </p:nvGrpSpPr>
          <p:grpSpPr>
            <a:xfrm>
              <a:off x="3358415" y="3361302"/>
              <a:ext cx="441300" cy="1024695"/>
              <a:chOff x="3358415" y="3361302"/>
              <a:chExt cx="441300" cy="1024695"/>
            </a:xfrm>
          </p:grpSpPr>
          <p:sp>
            <p:nvSpPr>
              <p:cNvPr id="4196" name="Google Shape;4196;p5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56"/>
            <p:cNvGrpSpPr/>
            <p:nvPr/>
          </p:nvGrpSpPr>
          <p:grpSpPr>
            <a:xfrm>
              <a:off x="3838901" y="3361302"/>
              <a:ext cx="441300" cy="1024695"/>
              <a:chOff x="3838901" y="3361302"/>
              <a:chExt cx="441300" cy="1024695"/>
            </a:xfrm>
          </p:grpSpPr>
          <p:sp>
            <p:nvSpPr>
              <p:cNvPr id="4203" name="Google Shape;4203;p5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56"/>
            <p:cNvGrpSpPr/>
            <p:nvPr/>
          </p:nvGrpSpPr>
          <p:grpSpPr>
            <a:xfrm>
              <a:off x="4319387" y="3361302"/>
              <a:ext cx="441300" cy="1024695"/>
              <a:chOff x="4319387" y="3361302"/>
              <a:chExt cx="441300" cy="1024695"/>
            </a:xfrm>
          </p:grpSpPr>
          <p:sp>
            <p:nvSpPr>
              <p:cNvPr id="4210" name="Google Shape;4210;p5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56"/>
            <p:cNvGrpSpPr/>
            <p:nvPr/>
          </p:nvGrpSpPr>
          <p:grpSpPr>
            <a:xfrm>
              <a:off x="4799873" y="3361302"/>
              <a:ext cx="441300" cy="1024695"/>
              <a:chOff x="4799873" y="3361302"/>
              <a:chExt cx="441300" cy="1024695"/>
            </a:xfrm>
          </p:grpSpPr>
          <p:sp>
            <p:nvSpPr>
              <p:cNvPr id="4217" name="Google Shape;4217;p5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56"/>
            <p:cNvGrpSpPr/>
            <p:nvPr/>
          </p:nvGrpSpPr>
          <p:grpSpPr>
            <a:xfrm>
              <a:off x="5280360" y="3361302"/>
              <a:ext cx="441300" cy="1024695"/>
              <a:chOff x="5280360" y="3361302"/>
              <a:chExt cx="441300" cy="1024695"/>
            </a:xfrm>
          </p:grpSpPr>
          <p:sp>
            <p:nvSpPr>
              <p:cNvPr id="4224" name="Google Shape;4224;p5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30" name="Google Shape;4230;p56"/>
          <p:cNvGraphicFramePr/>
          <p:nvPr/>
        </p:nvGraphicFramePr>
        <p:xfrm>
          <a:off x="711088" y="2130461"/>
          <a:ext cx="3000000" cy="3000000"/>
        </p:xfrm>
        <a:graphic>
          <a:graphicData uri="http://schemas.openxmlformats.org/drawingml/2006/table">
            <a:tbl>
              <a:tblPr>
                <a:noFill/>
                <a:tableStyleId>{5C8D6528-DF80-4018-A97E-B60B36BF1E60}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31" name="Google Shape;4231;p56"/>
          <p:cNvGrpSpPr/>
          <p:nvPr/>
        </p:nvGrpSpPr>
        <p:grpSpPr>
          <a:xfrm>
            <a:off x="712613" y="3180186"/>
            <a:ext cx="2403614" cy="1005900"/>
            <a:chOff x="726450" y="3372825"/>
            <a:chExt cx="2403614" cy="1005900"/>
          </a:xfrm>
        </p:grpSpPr>
        <p:grpSp>
          <p:nvGrpSpPr>
            <p:cNvPr id="4232" name="Google Shape;4232;p56"/>
            <p:cNvGrpSpPr/>
            <p:nvPr/>
          </p:nvGrpSpPr>
          <p:grpSpPr>
            <a:xfrm>
              <a:off x="726450" y="3696000"/>
              <a:ext cx="2403614" cy="500898"/>
              <a:chOff x="726450" y="3696000"/>
              <a:chExt cx="2403614" cy="500898"/>
            </a:xfrm>
          </p:grpSpPr>
          <p:sp>
            <p:nvSpPr>
              <p:cNvPr id="4233" name="Google Shape;4233;p5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34" name="Google Shape;4234;p5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35" name="Google Shape;4235;p56"/>
            <p:cNvGrpSpPr/>
            <p:nvPr/>
          </p:nvGrpSpPr>
          <p:grpSpPr>
            <a:xfrm>
              <a:off x="1348050" y="3372825"/>
              <a:ext cx="1720425" cy="1005900"/>
              <a:chOff x="1348050" y="3372825"/>
              <a:chExt cx="1720425" cy="1005900"/>
            </a:xfrm>
          </p:grpSpPr>
          <p:sp>
            <p:nvSpPr>
              <p:cNvPr id="4236" name="Google Shape;4236;p5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37" name="Google Shape;4237;p5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38" name="Google Shape;4238;p5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39" name="Google Shape;4239;p5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40" name="Google Shape;4240;p5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41" name="Google Shape;4241;p56"/>
            <p:cNvGrpSpPr/>
            <p:nvPr/>
          </p:nvGrpSpPr>
          <p:grpSpPr>
            <a:xfrm>
              <a:off x="1455707" y="3731058"/>
              <a:ext cx="1491150" cy="417657"/>
              <a:chOff x="1455707" y="3731058"/>
              <a:chExt cx="1491150" cy="417657"/>
            </a:xfrm>
          </p:grpSpPr>
          <p:grpSp>
            <p:nvGrpSpPr>
              <p:cNvPr id="4242" name="Google Shape;4242;p56"/>
              <p:cNvGrpSpPr/>
              <p:nvPr/>
            </p:nvGrpSpPr>
            <p:grpSpPr>
              <a:xfrm>
                <a:off x="1472938" y="3745828"/>
                <a:ext cx="72126" cy="53788"/>
                <a:chOff x="1472938" y="3745828"/>
                <a:chExt cx="72126" cy="53788"/>
              </a:xfrm>
            </p:grpSpPr>
            <p:sp>
              <p:nvSpPr>
                <p:cNvPr id="4243" name="Google Shape;4243;p5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56"/>
              <p:cNvGrpSpPr/>
              <p:nvPr/>
            </p:nvGrpSpPr>
            <p:grpSpPr>
              <a:xfrm>
                <a:off x="1819181" y="4089633"/>
                <a:ext cx="72126" cy="53788"/>
                <a:chOff x="1819181" y="4089633"/>
                <a:chExt cx="72126" cy="53788"/>
              </a:xfrm>
            </p:grpSpPr>
            <p:sp>
              <p:nvSpPr>
                <p:cNvPr id="4246" name="Google Shape;4246;p5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56"/>
              <p:cNvGrpSpPr/>
              <p:nvPr/>
            </p:nvGrpSpPr>
            <p:grpSpPr>
              <a:xfrm>
                <a:off x="1455707" y="4084171"/>
                <a:ext cx="64321" cy="64544"/>
                <a:chOff x="1455707" y="4084171"/>
                <a:chExt cx="64321" cy="64544"/>
              </a:xfrm>
            </p:grpSpPr>
            <p:sp>
              <p:nvSpPr>
                <p:cNvPr id="4249" name="Google Shape;4249;p5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56"/>
              <p:cNvGrpSpPr/>
              <p:nvPr/>
            </p:nvGrpSpPr>
            <p:grpSpPr>
              <a:xfrm>
                <a:off x="1818610" y="3731058"/>
                <a:ext cx="64321" cy="64544"/>
                <a:chOff x="1818610" y="3731058"/>
                <a:chExt cx="64321" cy="64544"/>
              </a:xfrm>
            </p:grpSpPr>
            <p:sp>
              <p:nvSpPr>
                <p:cNvPr id="4252" name="Google Shape;4252;p5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56"/>
              <p:cNvGrpSpPr/>
              <p:nvPr/>
            </p:nvGrpSpPr>
            <p:grpSpPr>
              <a:xfrm>
                <a:off x="2172491" y="4089633"/>
                <a:ext cx="72126" cy="53788"/>
                <a:chOff x="2172491" y="4089633"/>
                <a:chExt cx="72126" cy="53788"/>
              </a:xfrm>
            </p:grpSpPr>
            <p:sp>
              <p:nvSpPr>
                <p:cNvPr id="4255" name="Google Shape;4255;p5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56"/>
              <p:cNvGrpSpPr/>
              <p:nvPr/>
            </p:nvGrpSpPr>
            <p:grpSpPr>
              <a:xfrm>
                <a:off x="2171920" y="3731058"/>
                <a:ext cx="64321" cy="64544"/>
                <a:chOff x="2171920" y="3731058"/>
                <a:chExt cx="64321" cy="64544"/>
              </a:xfrm>
            </p:grpSpPr>
            <p:sp>
              <p:nvSpPr>
                <p:cNvPr id="4258" name="Google Shape;4258;p5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56"/>
              <p:cNvGrpSpPr/>
              <p:nvPr/>
            </p:nvGrpSpPr>
            <p:grpSpPr>
              <a:xfrm>
                <a:off x="2874730" y="3745828"/>
                <a:ext cx="72126" cy="53788"/>
                <a:chOff x="2874730" y="3745828"/>
                <a:chExt cx="72126" cy="53788"/>
              </a:xfrm>
            </p:grpSpPr>
            <p:sp>
              <p:nvSpPr>
                <p:cNvPr id="4261" name="Google Shape;4261;p5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56"/>
              <p:cNvGrpSpPr/>
              <p:nvPr/>
            </p:nvGrpSpPr>
            <p:grpSpPr>
              <a:xfrm>
                <a:off x="2878589" y="4081481"/>
                <a:ext cx="64321" cy="64544"/>
                <a:chOff x="2878589" y="4081481"/>
                <a:chExt cx="64321" cy="64544"/>
              </a:xfrm>
            </p:grpSpPr>
            <p:sp>
              <p:nvSpPr>
                <p:cNvPr id="4264" name="Google Shape;4264;p5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56"/>
              <p:cNvGrpSpPr/>
              <p:nvPr/>
            </p:nvGrpSpPr>
            <p:grpSpPr>
              <a:xfrm>
                <a:off x="2525796" y="4089633"/>
                <a:ext cx="72126" cy="53788"/>
                <a:chOff x="2525796" y="4089633"/>
                <a:chExt cx="72126" cy="53788"/>
              </a:xfrm>
            </p:grpSpPr>
            <p:sp>
              <p:nvSpPr>
                <p:cNvPr id="4267" name="Google Shape;4267;p5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56"/>
              <p:cNvGrpSpPr/>
              <p:nvPr/>
            </p:nvGrpSpPr>
            <p:grpSpPr>
              <a:xfrm>
                <a:off x="2525225" y="3731058"/>
                <a:ext cx="64321" cy="64544"/>
                <a:chOff x="2525225" y="3731058"/>
                <a:chExt cx="64321" cy="64544"/>
              </a:xfrm>
            </p:grpSpPr>
            <p:sp>
              <p:nvSpPr>
                <p:cNvPr id="4270" name="Google Shape;4270;p5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75"/>
        <p:cNvGrpSpPr/>
        <p:nvPr/>
      </p:nvGrpSpPr>
      <p:grpSpPr>
        <a:xfrm>
          <a:off x="0" y="0"/>
          <a:ext cx="0" cy="0"/>
          <a:chOff x="0" y="0"/>
          <a:chExt cx="0" cy="0"/>
        </a:xfrm>
      </p:grpSpPr>
      <p:grpSp>
        <p:nvGrpSpPr>
          <p:cNvPr id="4276" name="Google Shape;4276;p57"/>
          <p:cNvGrpSpPr/>
          <p:nvPr/>
        </p:nvGrpSpPr>
        <p:grpSpPr>
          <a:xfrm>
            <a:off x="5780153" y="1859606"/>
            <a:ext cx="671400" cy="674856"/>
            <a:chOff x="5780148" y="1859605"/>
            <a:chExt cx="671400" cy="674856"/>
          </a:xfrm>
        </p:grpSpPr>
        <p:sp>
          <p:nvSpPr>
            <p:cNvPr id="4277" name="Google Shape;4277;p57"/>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7"/>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7"/>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7"/>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57"/>
          <p:cNvGrpSpPr/>
          <p:nvPr/>
        </p:nvGrpSpPr>
        <p:grpSpPr>
          <a:xfrm>
            <a:off x="716996" y="971307"/>
            <a:ext cx="845921" cy="690752"/>
            <a:chOff x="732428" y="1198513"/>
            <a:chExt cx="845921" cy="690752"/>
          </a:xfrm>
        </p:grpSpPr>
        <p:grpSp>
          <p:nvGrpSpPr>
            <p:cNvPr id="4282" name="Google Shape;4282;p57"/>
            <p:cNvGrpSpPr/>
            <p:nvPr/>
          </p:nvGrpSpPr>
          <p:grpSpPr>
            <a:xfrm>
              <a:off x="823030" y="1198513"/>
              <a:ext cx="755319" cy="690752"/>
              <a:chOff x="823030" y="1198513"/>
              <a:chExt cx="755319" cy="690752"/>
            </a:xfrm>
          </p:grpSpPr>
          <p:sp>
            <p:nvSpPr>
              <p:cNvPr id="4283" name="Google Shape;4283;p5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57"/>
            <p:cNvGrpSpPr/>
            <p:nvPr/>
          </p:nvGrpSpPr>
          <p:grpSpPr>
            <a:xfrm>
              <a:off x="732428" y="1239937"/>
              <a:ext cx="739912" cy="607886"/>
              <a:chOff x="732428" y="1239937"/>
              <a:chExt cx="739912" cy="607886"/>
            </a:xfrm>
          </p:grpSpPr>
          <p:sp>
            <p:nvSpPr>
              <p:cNvPr id="4286" name="Google Shape;4286;p5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57"/>
            <p:cNvGrpSpPr/>
            <p:nvPr/>
          </p:nvGrpSpPr>
          <p:grpSpPr>
            <a:xfrm>
              <a:off x="732428" y="1277018"/>
              <a:ext cx="702832" cy="533758"/>
              <a:chOff x="732428" y="1277018"/>
              <a:chExt cx="702832" cy="533758"/>
            </a:xfrm>
          </p:grpSpPr>
          <p:sp>
            <p:nvSpPr>
              <p:cNvPr id="4289" name="Google Shape;4289;p5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57"/>
            <p:cNvGrpSpPr/>
            <p:nvPr/>
          </p:nvGrpSpPr>
          <p:grpSpPr>
            <a:xfrm>
              <a:off x="931170" y="1306653"/>
              <a:ext cx="647179" cy="474455"/>
              <a:chOff x="931170" y="1306653"/>
              <a:chExt cx="647179" cy="474455"/>
            </a:xfrm>
          </p:grpSpPr>
          <p:sp>
            <p:nvSpPr>
              <p:cNvPr id="4292" name="Google Shape;4292;p5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4" name="Google Shape;4294;p5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57"/>
          <p:cNvGrpSpPr/>
          <p:nvPr/>
        </p:nvGrpSpPr>
        <p:grpSpPr>
          <a:xfrm>
            <a:off x="3948605" y="971313"/>
            <a:ext cx="634656" cy="699982"/>
            <a:chOff x="5985650" y="2860025"/>
            <a:chExt cx="1396075" cy="1539775"/>
          </a:xfrm>
        </p:grpSpPr>
        <p:sp>
          <p:nvSpPr>
            <p:cNvPr id="4296" name="Google Shape;4296;p5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57"/>
          <p:cNvGrpSpPr/>
          <p:nvPr/>
        </p:nvGrpSpPr>
        <p:grpSpPr>
          <a:xfrm>
            <a:off x="4704254" y="971307"/>
            <a:ext cx="725845" cy="699975"/>
            <a:chOff x="4249973" y="1201875"/>
            <a:chExt cx="1958568" cy="1888762"/>
          </a:xfrm>
        </p:grpSpPr>
        <p:sp>
          <p:nvSpPr>
            <p:cNvPr id="4329" name="Google Shape;4329;p5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0" name="Google Shape;4330;p57"/>
            <p:cNvGrpSpPr/>
            <p:nvPr/>
          </p:nvGrpSpPr>
          <p:grpSpPr>
            <a:xfrm>
              <a:off x="5853086" y="1789142"/>
              <a:ext cx="355454" cy="1048099"/>
              <a:chOff x="5576108" y="2016725"/>
              <a:chExt cx="565200" cy="1666560"/>
            </a:xfrm>
          </p:grpSpPr>
          <p:sp>
            <p:nvSpPr>
              <p:cNvPr id="4331" name="Google Shape;4331;p5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32" name="Google Shape;4332;p5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57"/>
            <p:cNvGrpSpPr/>
            <p:nvPr/>
          </p:nvGrpSpPr>
          <p:grpSpPr>
            <a:xfrm>
              <a:off x="4869455" y="2691676"/>
              <a:ext cx="1013897" cy="398961"/>
              <a:chOff x="4012057" y="3451825"/>
              <a:chExt cx="1612175" cy="634379"/>
            </a:xfrm>
          </p:grpSpPr>
          <p:sp>
            <p:nvSpPr>
              <p:cNvPr id="4334" name="Google Shape;4334;p5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35" name="Google Shape;4335;p5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57"/>
            <p:cNvGrpSpPr/>
            <p:nvPr/>
          </p:nvGrpSpPr>
          <p:grpSpPr>
            <a:xfrm>
              <a:off x="4276937" y="2155961"/>
              <a:ext cx="651965" cy="891358"/>
              <a:chOff x="3069908" y="2599997"/>
              <a:chExt cx="1036675" cy="1417328"/>
            </a:xfrm>
          </p:grpSpPr>
          <p:sp>
            <p:nvSpPr>
              <p:cNvPr id="4337" name="Google Shape;4337;p5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38" name="Google Shape;4338;p5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57"/>
            <p:cNvGrpSpPr/>
            <p:nvPr/>
          </p:nvGrpSpPr>
          <p:grpSpPr>
            <a:xfrm>
              <a:off x="5054918" y="1201875"/>
              <a:ext cx="999548" cy="602711"/>
              <a:chOff x="4306958" y="1082925"/>
              <a:chExt cx="1589359" cy="958358"/>
            </a:xfrm>
          </p:grpSpPr>
          <p:sp>
            <p:nvSpPr>
              <p:cNvPr id="4340" name="Google Shape;4340;p5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41" name="Google Shape;4341;p5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57"/>
            <p:cNvGrpSpPr/>
            <p:nvPr/>
          </p:nvGrpSpPr>
          <p:grpSpPr>
            <a:xfrm>
              <a:off x="4249973" y="1303451"/>
              <a:ext cx="799317" cy="841334"/>
              <a:chOff x="3027033" y="1244439"/>
              <a:chExt cx="1270977" cy="1337786"/>
            </a:xfrm>
          </p:grpSpPr>
          <p:sp>
            <p:nvSpPr>
              <p:cNvPr id="4343" name="Google Shape;4343;p5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44" name="Google Shape;4344;p5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5" name="Google Shape;4345;p57"/>
          <p:cNvGrpSpPr/>
          <p:nvPr/>
        </p:nvGrpSpPr>
        <p:grpSpPr>
          <a:xfrm>
            <a:off x="4057119" y="1858087"/>
            <a:ext cx="750769" cy="683784"/>
            <a:chOff x="4204684" y="2104422"/>
            <a:chExt cx="699822" cy="637382"/>
          </a:xfrm>
        </p:grpSpPr>
        <p:grpSp>
          <p:nvGrpSpPr>
            <p:cNvPr id="4346" name="Google Shape;4346;p57"/>
            <p:cNvGrpSpPr/>
            <p:nvPr/>
          </p:nvGrpSpPr>
          <p:grpSpPr>
            <a:xfrm>
              <a:off x="4204684" y="2430067"/>
              <a:ext cx="342957" cy="311738"/>
              <a:chOff x="4204684" y="2430067"/>
              <a:chExt cx="342957" cy="311738"/>
            </a:xfrm>
          </p:grpSpPr>
          <p:sp>
            <p:nvSpPr>
              <p:cNvPr id="4347" name="Google Shape;4347;p5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7"/>
            <p:cNvGrpSpPr/>
            <p:nvPr/>
          </p:nvGrpSpPr>
          <p:grpSpPr>
            <a:xfrm>
              <a:off x="4561586" y="2430067"/>
              <a:ext cx="342920" cy="311738"/>
              <a:chOff x="4561586" y="2430067"/>
              <a:chExt cx="342920" cy="311738"/>
            </a:xfrm>
          </p:grpSpPr>
          <p:sp>
            <p:nvSpPr>
              <p:cNvPr id="4350" name="Google Shape;4350;p5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57"/>
            <p:cNvGrpSpPr/>
            <p:nvPr/>
          </p:nvGrpSpPr>
          <p:grpSpPr>
            <a:xfrm>
              <a:off x="4561586" y="2104422"/>
              <a:ext cx="342920" cy="311738"/>
              <a:chOff x="4561586" y="2104422"/>
              <a:chExt cx="342920" cy="311738"/>
            </a:xfrm>
          </p:grpSpPr>
          <p:sp>
            <p:nvSpPr>
              <p:cNvPr id="4353" name="Google Shape;4353;p5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7"/>
            <p:cNvGrpSpPr/>
            <p:nvPr/>
          </p:nvGrpSpPr>
          <p:grpSpPr>
            <a:xfrm>
              <a:off x="4204684" y="2104422"/>
              <a:ext cx="342957" cy="311664"/>
              <a:chOff x="4204684" y="2104422"/>
              <a:chExt cx="342957" cy="311664"/>
            </a:xfrm>
          </p:grpSpPr>
          <p:sp>
            <p:nvSpPr>
              <p:cNvPr id="4356" name="Google Shape;4356;p5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8" name="Google Shape;4358;p57"/>
          <p:cNvGrpSpPr/>
          <p:nvPr/>
        </p:nvGrpSpPr>
        <p:grpSpPr>
          <a:xfrm>
            <a:off x="5521552" y="971301"/>
            <a:ext cx="660591" cy="688867"/>
            <a:chOff x="5830645" y="1267368"/>
            <a:chExt cx="530340" cy="553040"/>
          </a:xfrm>
        </p:grpSpPr>
        <p:sp>
          <p:nvSpPr>
            <p:cNvPr id="4359" name="Google Shape;4359;p5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0" name="Google Shape;4360;p57"/>
            <p:cNvGrpSpPr/>
            <p:nvPr/>
          </p:nvGrpSpPr>
          <p:grpSpPr>
            <a:xfrm>
              <a:off x="5830645" y="1267368"/>
              <a:ext cx="259743" cy="269909"/>
              <a:chOff x="5830645" y="1267368"/>
              <a:chExt cx="259743" cy="269909"/>
            </a:xfrm>
          </p:grpSpPr>
          <p:sp>
            <p:nvSpPr>
              <p:cNvPr id="4361" name="Google Shape;4361;p5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57"/>
            <p:cNvGrpSpPr/>
            <p:nvPr/>
          </p:nvGrpSpPr>
          <p:grpSpPr>
            <a:xfrm>
              <a:off x="6101293" y="1267368"/>
              <a:ext cx="259692" cy="269909"/>
              <a:chOff x="6101293" y="1267368"/>
              <a:chExt cx="259692" cy="269909"/>
            </a:xfrm>
          </p:grpSpPr>
          <p:sp>
            <p:nvSpPr>
              <p:cNvPr id="4364" name="Google Shape;4364;p5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57"/>
            <p:cNvGrpSpPr/>
            <p:nvPr/>
          </p:nvGrpSpPr>
          <p:grpSpPr>
            <a:xfrm>
              <a:off x="5830645" y="1550500"/>
              <a:ext cx="259692" cy="269909"/>
              <a:chOff x="5830645" y="1550500"/>
              <a:chExt cx="259692" cy="269909"/>
            </a:xfrm>
          </p:grpSpPr>
          <p:sp>
            <p:nvSpPr>
              <p:cNvPr id="4367" name="Google Shape;4367;p5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7"/>
            <p:cNvGrpSpPr/>
            <p:nvPr/>
          </p:nvGrpSpPr>
          <p:grpSpPr>
            <a:xfrm>
              <a:off x="6101293" y="1550500"/>
              <a:ext cx="259692" cy="269909"/>
              <a:chOff x="6101293" y="1550500"/>
              <a:chExt cx="259692" cy="269909"/>
            </a:xfrm>
          </p:grpSpPr>
          <p:sp>
            <p:nvSpPr>
              <p:cNvPr id="4370" name="Google Shape;4370;p5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2" name="Google Shape;4372;p57"/>
          <p:cNvGrpSpPr/>
          <p:nvPr/>
        </p:nvGrpSpPr>
        <p:grpSpPr>
          <a:xfrm>
            <a:off x="723705" y="1861761"/>
            <a:ext cx="697154" cy="679574"/>
            <a:chOff x="2679875" y="2361475"/>
            <a:chExt cx="780425" cy="760575"/>
          </a:xfrm>
        </p:grpSpPr>
        <p:sp>
          <p:nvSpPr>
            <p:cNvPr id="4373" name="Google Shape;4373;p5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7"/>
          <p:cNvGrpSpPr/>
          <p:nvPr/>
        </p:nvGrpSpPr>
        <p:grpSpPr>
          <a:xfrm>
            <a:off x="3122864" y="971353"/>
            <a:ext cx="735829" cy="684547"/>
            <a:chOff x="3351965" y="1148808"/>
            <a:chExt cx="750770" cy="698375"/>
          </a:xfrm>
        </p:grpSpPr>
        <p:grpSp>
          <p:nvGrpSpPr>
            <p:cNvPr id="4380" name="Google Shape;4380;p57"/>
            <p:cNvGrpSpPr/>
            <p:nvPr/>
          </p:nvGrpSpPr>
          <p:grpSpPr>
            <a:xfrm>
              <a:off x="3586796" y="1148808"/>
              <a:ext cx="294857" cy="286830"/>
              <a:chOff x="3750225" y="1774000"/>
              <a:chExt cx="149575" cy="145525"/>
            </a:xfrm>
          </p:grpSpPr>
          <p:sp>
            <p:nvSpPr>
              <p:cNvPr id="4381" name="Google Shape;4381;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57"/>
            <p:cNvGrpSpPr/>
            <p:nvPr/>
          </p:nvGrpSpPr>
          <p:grpSpPr>
            <a:xfrm>
              <a:off x="3779245" y="1375768"/>
              <a:ext cx="323490" cy="286978"/>
              <a:chOff x="3847850" y="1889150"/>
              <a:chExt cx="164100" cy="145600"/>
            </a:xfrm>
          </p:grpSpPr>
          <p:sp>
            <p:nvSpPr>
              <p:cNvPr id="4384" name="Google Shape;4384;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7"/>
            <p:cNvGrpSpPr/>
            <p:nvPr/>
          </p:nvGrpSpPr>
          <p:grpSpPr>
            <a:xfrm>
              <a:off x="3351965" y="1330435"/>
              <a:ext cx="295449" cy="285401"/>
              <a:chOff x="3631100" y="1866150"/>
              <a:chExt cx="149875" cy="144800"/>
            </a:xfrm>
          </p:grpSpPr>
          <p:sp>
            <p:nvSpPr>
              <p:cNvPr id="4387" name="Google Shape;4387;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57"/>
            <p:cNvGrpSpPr/>
            <p:nvPr/>
          </p:nvGrpSpPr>
          <p:grpSpPr>
            <a:xfrm>
              <a:off x="3548208" y="1560352"/>
              <a:ext cx="294808" cy="286830"/>
              <a:chOff x="3730650" y="1982800"/>
              <a:chExt cx="149550" cy="145525"/>
            </a:xfrm>
          </p:grpSpPr>
          <p:sp>
            <p:nvSpPr>
              <p:cNvPr id="4390" name="Google Shape;4390;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2" name="Google Shape;4392;p57"/>
          <p:cNvGrpSpPr/>
          <p:nvPr/>
        </p:nvGrpSpPr>
        <p:grpSpPr>
          <a:xfrm>
            <a:off x="7624517" y="971307"/>
            <a:ext cx="804565" cy="677795"/>
            <a:chOff x="7636443" y="1204988"/>
            <a:chExt cx="804565" cy="677795"/>
          </a:xfrm>
        </p:grpSpPr>
        <p:grpSp>
          <p:nvGrpSpPr>
            <p:cNvPr id="4393" name="Google Shape;4393;p57"/>
            <p:cNvGrpSpPr/>
            <p:nvPr/>
          </p:nvGrpSpPr>
          <p:grpSpPr>
            <a:xfrm>
              <a:off x="7636443" y="1509705"/>
              <a:ext cx="804565" cy="373078"/>
              <a:chOff x="7636443" y="1509705"/>
              <a:chExt cx="804565" cy="373078"/>
            </a:xfrm>
          </p:grpSpPr>
          <p:sp>
            <p:nvSpPr>
              <p:cNvPr id="4394" name="Google Shape;4394;p5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57"/>
            <p:cNvGrpSpPr/>
            <p:nvPr/>
          </p:nvGrpSpPr>
          <p:grpSpPr>
            <a:xfrm>
              <a:off x="7636443" y="1408133"/>
              <a:ext cx="804565" cy="373078"/>
              <a:chOff x="7636443" y="1408133"/>
              <a:chExt cx="804565" cy="373078"/>
            </a:xfrm>
          </p:grpSpPr>
          <p:sp>
            <p:nvSpPr>
              <p:cNvPr id="4397" name="Google Shape;4397;p5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57"/>
            <p:cNvGrpSpPr/>
            <p:nvPr/>
          </p:nvGrpSpPr>
          <p:grpSpPr>
            <a:xfrm>
              <a:off x="7636443" y="1306560"/>
              <a:ext cx="804565" cy="373078"/>
              <a:chOff x="7636443" y="1306560"/>
              <a:chExt cx="804565" cy="373078"/>
            </a:xfrm>
          </p:grpSpPr>
          <p:sp>
            <p:nvSpPr>
              <p:cNvPr id="4400" name="Google Shape;4400;p5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57"/>
            <p:cNvGrpSpPr/>
            <p:nvPr/>
          </p:nvGrpSpPr>
          <p:grpSpPr>
            <a:xfrm>
              <a:off x="7636443" y="1204988"/>
              <a:ext cx="804565" cy="373078"/>
              <a:chOff x="7636443" y="1204988"/>
              <a:chExt cx="804565" cy="373078"/>
            </a:xfrm>
          </p:grpSpPr>
          <p:sp>
            <p:nvSpPr>
              <p:cNvPr id="4403" name="Google Shape;4403;p5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5" name="Google Shape;4405;p57"/>
          <p:cNvGrpSpPr/>
          <p:nvPr/>
        </p:nvGrpSpPr>
        <p:grpSpPr>
          <a:xfrm>
            <a:off x="4963363" y="1878721"/>
            <a:ext cx="661339" cy="661188"/>
            <a:chOff x="3990000" y="975400"/>
            <a:chExt cx="3934200" cy="3933300"/>
          </a:xfrm>
        </p:grpSpPr>
        <p:sp>
          <p:nvSpPr>
            <p:cNvPr id="4406" name="Google Shape;4406;p5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57"/>
          <p:cNvGrpSpPr/>
          <p:nvPr/>
        </p:nvGrpSpPr>
        <p:grpSpPr>
          <a:xfrm>
            <a:off x="6607011" y="1857359"/>
            <a:ext cx="868881" cy="684241"/>
            <a:chOff x="6598259" y="2078634"/>
            <a:chExt cx="868881" cy="684241"/>
          </a:xfrm>
        </p:grpSpPr>
        <p:sp>
          <p:nvSpPr>
            <p:cNvPr id="4411" name="Google Shape;4411;p5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7" name="Google Shape;4417;p57"/>
            <p:cNvGrpSpPr/>
            <p:nvPr/>
          </p:nvGrpSpPr>
          <p:grpSpPr>
            <a:xfrm>
              <a:off x="6808175" y="2078634"/>
              <a:ext cx="452229" cy="684241"/>
              <a:chOff x="6808175" y="2078634"/>
              <a:chExt cx="452229" cy="684241"/>
            </a:xfrm>
          </p:grpSpPr>
          <p:sp>
            <p:nvSpPr>
              <p:cNvPr id="4418" name="Google Shape;4418;p5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57"/>
              <p:cNvGrpSpPr/>
              <p:nvPr/>
            </p:nvGrpSpPr>
            <p:grpSpPr>
              <a:xfrm>
                <a:off x="6821586" y="2078634"/>
                <a:ext cx="426871" cy="684241"/>
                <a:chOff x="6821586" y="2078634"/>
                <a:chExt cx="426871" cy="684241"/>
              </a:xfrm>
            </p:grpSpPr>
            <p:grpSp>
              <p:nvGrpSpPr>
                <p:cNvPr id="4425" name="Google Shape;4425;p57"/>
                <p:cNvGrpSpPr/>
                <p:nvPr/>
              </p:nvGrpSpPr>
              <p:grpSpPr>
                <a:xfrm>
                  <a:off x="6821586" y="2078634"/>
                  <a:ext cx="426871" cy="684241"/>
                  <a:chOff x="6821586" y="2078634"/>
                  <a:chExt cx="426871" cy="684241"/>
                </a:xfrm>
              </p:grpSpPr>
              <p:sp>
                <p:nvSpPr>
                  <p:cNvPr id="4426" name="Google Shape;4426;p5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5" name="Google Shape;4445;p5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51" name="Google Shape;4451;p57"/>
          <p:cNvGrpSpPr/>
          <p:nvPr/>
        </p:nvGrpSpPr>
        <p:grpSpPr>
          <a:xfrm>
            <a:off x="716994" y="3531369"/>
            <a:ext cx="1340789" cy="640830"/>
            <a:chOff x="238125" y="1151100"/>
            <a:chExt cx="7139450" cy="3412300"/>
          </a:xfrm>
        </p:grpSpPr>
        <p:sp>
          <p:nvSpPr>
            <p:cNvPr id="4452" name="Google Shape;4452;p5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57"/>
          <p:cNvGrpSpPr/>
          <p:nvPr/>
        </p:nvGrpSpPr>
        <p:grpSpPr>
          <a:xfrm>
            <a:off x="5584217" y="2734650"/>
            <a:ext cx="985357" cy="585764"/>
            <a:chOff x="5145061" y="2881789"/>
            <a:chExt cx="1107641" cy="658458"/>
          </a:xfrm>
        </p:grpSpPr>
        <p:grpSp>
          <p:nvGrpSpPr>
            <p:cNvPr id="4465" name="Google Shape;4465;p57"/>
            <p:cNvGrpSpPr/>
            <p:nvPr/>
          </p:nvGrpSpPr>
          <p:grpSpPr>
            <a:xfrm>
              <a:off x="5722989" y="3244587"/>
              <a:ext cx="529713" cy="295659"/>
              <a:chOff x="5722989" y="3244587"/>
              <a:chExt cx="529713" cy="295659"/>
            </a:xfrm>
          </p:grpSpPr>
          <p:sp>
            <p:nvSpPr>
              <p:cNvPr id="4466" name="Google Shape;4466;p5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67" name="Google Shape;4467;p5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68" name="Google Shape;4468;p57"/>
            <p:cNvGrpSpPr/>
            <p:nvPr/>
          </p:nvGrpSpPr>
          <p:grpSpPr>
            <a:xfrm>
              <a:off x="5145061" y="3244587"/>
              <a:ext cx="536807" cy="295659"/>
              <a:chOff x="5145061" y="3244587"/>
              <a:chExt cx="536807" cy="295659"/>
            </a:xfrm>
          </p:grpSpPr>
          <p:sp>
            <p:nvSpPr>
              <p:cNvPr id="4469" name="Google Shape;4469;p5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70" name="Google Shape;4470;p5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71" name="Google Shape;4471;p57"/>
            <p:cNvGrpSpPr/>
            <p:nvPr/>
          </p:nvGrpSpPr>
          <p:grpSpPr>
            <a:xfrm>
              <a:off x="5341327" y="2898245"/>
              <a:ext cx="532309" cy="614891"/>
              <a:chOff x="5341327" y="2898245"/>
              <a:chExt cx="532309" cy="614891"/>
            </a:xfrm>
          </p:grpSpPr>
          <p:sp>
            <p:nvSpPr>
              <p:cNvPr id="4472" name="Google Shape;4472;p5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73" name="Google Shape;4473;p5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74" name="Google Shape;4474;p57"/>
            <p:cNvGrpSpPr/>
            <p:nvPr/>
          </p:nvGrpSpPr>
          <p:grpSpPr>
            <a:xfrm>
              <a:off x="5532290" y="2881789"/>
              <a:ext cx="620516" cy="305456"/>
              <a:chOff x="5532290" y="2881789"/>
              <a:chExt cx="620516" cy="305456"/>
            </a:xfrm>
          </p:grpSpPr>
          <p:sp>
            <p:nvSpPr>
              <p:cNvPr id="4475" name="Google Shape;4475;p5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76" name="Google Shape;4476;p5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77" name="Google Shape;4477;p57"/>
          <p:cNvGrpSpPr/>
          <p:nvPr/>
        </p:nvGrpSpPr>
        <p:grpSpPr>
          <a:xfrm>
            <a:off x="8163140" y="3526708"/>
            <a:ext cx="269068" cy="645491"/>
            <a:chOff x="7026852" y="3311869"/>
            <a:chExt cx="434331" cy="1041954"/>
          </a:xfrm>
        </p:grpSpPr>
        <p:sp>
          <p:nvSpPr>
            <p:cNvPr id="4478" name="Google Shape;4478;p5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57"/>
          <p:cNvGrpSpPr/>
          <p:nvPr/>
        </p:nvGrpSpPr>
        <p:grpSpPr>
          <a:xfrm>
            <a:off x="6179721" y="3565945"/>
            <a:ext cx="293882" cy="293836"/>
            <a:chOff x="4873519" y="3311869"/>
            <a:chExt cx="499374" cy="499296"/>
          </a:xfrm>
        </p:grpSpPr>
        <p:sp>
          <p:nvSpPr>
            <p:cNvPr id="4482" name="Google Shape;4482;p5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7"/>
          <p:cNvGrpSpPr/>
          <p:nvPr/>
        </p:nvGrpSpPr>
        <p:grpSpPr>
          <a:xfrm>
            <a:off x="6179721" y="3878317"/>
            <a:ext cx="293882" cy="293882"/>
            <a:chOff x="4873519" y="3875839"/>
            <a:chExt cx="499374" cy="499374"/>
          </a:xfrm>
        </p:grpSpPr>
        <p:sp>
          <p:nvSpPr>
            <p:cNvPr id="4485" name="Google Shape;4485;p5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57"/>
          <p:cNvGrpSpPr/>
          <p:nvPr/>
        </p:nvGrpSpPr>
        <p:grpSpPr>
          <a:xfrm>
            <a:off x="2410248" y="1850269"/>
            <a:ext cx="698104" cy="698208"/>
            <a:chOff x="2565073" y="2075876"/>
            <a:chExt cx="672482" cy="672518"/>
          </a:xfrm>
        </p:grpSpPr>
        <p:sp>
          <p:nvSpPr>
            <p:cNvPr id="4488" name="Google Shape;4488;p5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57"/>
          <p:cNvGrpSpPr/>
          <p:nvPr/>
        </p:nvGrpSpPr>
        <p:grpSpPr>
          <a:xfrm>
            <a:off x="5633660" y="3534870"/>
            <a:ext cx="438354" cy="637329"/>
            <a:chOff x="1697726" y="3244179"/>
            <a:chExt cx="788124" cy="1146069"/>
          </a:xfrm>
        </p:grpSpPr>
        <p:sp>
          <p:nvSpPr>
            <p:cNvPr id="4495" name="Google Shape;4495;p5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7" name="Google Shape;4497;p57"/>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8" name="Google Shape;4498;p57"/>
          <p:cNvGrpSpPr/>
          <p:nvPr/>
        </p:nvGrpSpPr>
        <p:grpSpPr>
          <a:xfrm>
            <a:off x="7634874" y="1863232"/>
            <a:ext cx="799565" cy="670282"/>
            <a:chOff x="7617850" y="2063282"/>
            <a:chExt cx="799565" cy="670282"/>
          </a:xfrm>
        </p:grpSpPr>
        <p:cxnSp>
          <p:nvCxnSpPr>
            <p:cNvPr id="4499" name="Google Shape;4499;p5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00" name="Google Shape;4500;p5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01" name="Google Shape;4501;p5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02" name="Google Shape;4502;p5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03" name="Google Shape;4503;p5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04" name="Google Shape;4504;p5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05" name="Google Shape;4505;p57"/>
            <p:cNvGrpSpPr/>
            <p:nvPr/>
          </p:nvGrpSpPr>
          <p:grpSpPr>
            <a:xfrm>
              <a:off x="7734309" y="2063282"/>
              <a:ext cx="570957" cy="620095"/>
              <a:chOff x="7734309" y="2063282"/>
              <a:chExt cx="570957" cy="620095"/>
            </a:xfrm>
          </p:grpSpPr>
          <p:grpSp>
            <p:nvGrpSpPr>
              <p:cNvPr id="4506" name="Google Shape;4506;p57"/>
              <p:cNvGrpSpPr/>
              <p:nvPr/>
            </p:nvGrpSpPr>
            <p:grpSpPr>
              <a:xfrm>
                <a:off x="8031573" y="2063282"/>
                <a:ext cx="273693" cy="620095"/>
                <a:chOff x="8031573" y="2063282"/>
                <a:chExt cx="273693" cy="620095"/>
              </a:xfrm>
            </p:grpSpPr>
            <p:sp>
              <p:nvSpPr>
                <p:cNvPr id="4507" name="Google Shape;4507;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57"/>
              <p:cNvGrpSpPr/>
              <p:nvPr/>
            </p:nvGrpSpPr>
            <p:grpSpPr>
              <a:xfrm flipH="1">
                <a:off x="7734309" y="2063282"/>
                <a:ext cx="273693" cy="620095"/>
                <a:chOff x="8031573" y="2063282"/>
                <a:chExt cx="273693" cy="620095"/>
              </a:xfrm>
            </p:grpSpPr>
            <p:sp>
              <p:nvSpPr>
                <p:cNvPr id="4512" name="Google Shape;4512;p5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16" name="Google Shape;4516;p57"/>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7"/>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57"/>
          <p:cNvGrpSpPr/>
          <p:nvPr/>
        </p:nvGrpSpPr>
        <p:grpSpPr>
          <a:xfrm>
            <a:off x="7821480" y="2716716"/>
            <a:ext cx="602567" cy="601884"/>
            <a:chOff x="1186975" y="238125"/>
            <a:chExt cx="5244275" cy="5238325"/>
          </a:xfrm>
        </p:grpSpPr>
        <p:sp>
          <p:nvSpPr>
            <p:cNvPr id="4519" name="Google Shape;4519;p5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7"/>
          <p:cNvGrpSpPr/>
          <p:nvPr/>
        </p:nvGrpSpPr>
        <p:grpSpPr>
          <a:xfrm>
            <a:off x="3264218" y="1856199"/>
            <a:ext cx="651848" cy="687338"/>
            <a:chOff x="3400515" y="2056248"/>
            <a:chExt cx="698134" cy="735987"/>
          </a:xfrm>
        </p:grpSpPr>
        <p:grpSp>
          <p:nvGrpSpPr>
            <p:cNvPr id="4524" name="Google Shape;4524;p57"/>
            <p:cNvGrpSpPr/>
            <p:nvPr/>
          </p:nvGrpSpPr>
          <p:grpSpPr>
            <a:xfrm>
              <a:off x="3400515" y="2283913"/>
              <a:ext cx="312919" cy="219900"/>
              <a:chOff x="3400515" y="2283913"/>
              <a:chExt cx="312919" cy="219900"/>
            </a:xfrm>
          </p:grpSpPr>
          <p:sp>
            <p:nvSpPr>
              <p:cNvPr id="4525" name="Google Shape;4525;p5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26" name="Google Shape;4526;p5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27" name="Google Shape;4527;p57"/>
            <p:cNvGrpSpPr/>
            <p:nvPr/>
          </p:nvGrpSpPr>
          <p:grpSpPr>
            <a:xfrm>
              <a:off x="3547823" y="2461089"/>
              <a:ext cx="219900" cy="331146"/>
              <a:chOff x="3547823" y="2461089"/>
              <a:chExt cx="219900" cy="331146"/>
            </a:xfrm>
          </p:grpSpPr>
          <p:sp>
            <p:nvSpPr>
              <p:cNvPr id="4528" name="Google Shape;4528;p5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29" name="Google Shape;4529;p5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30" name="Google Shape;4530;p57"/>
            <p:cNvGrpSpPr/>
            <p:nvPr/>
          </p:nvGrpSpPr>
          <p:grpSpPr>
            <a:xfrm>
              <a:off x="3734138" y="2461089"/>
              <a:ext cx="219900" cy="331146"/>
              <a:chOff x="3734138" y="2461089"/>
              <a:chExt cx="219900" cy="331146"/>
            </a:xfrm>
          </p:grpSpPr>
          <p:sp>
            <p:nvSpPr>
              <p:cNvPr id="4531" name="Google Shape;4531;p5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32" name="Google Shape;4532;p5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33" name="Google Shape;4533;p57"/>
            <p:cNvGrpSpPr/>
            <p:nvPr/>
          </p:nvGrpSpPr>
          <p:grpSpPr>
            <a:xfrm>
              <a:off x="3787560" y="2281742"/>
              <a:ext cx="311089" cy="219900"/>
              <a:chOff x="3787560" y="2281742"/>
              <a:chExt cx="311089" cy="219900"/>
            </a:xfrm>
          </p:grpSpPr>
          <p:sp>
            <p:nvSpPr>
              <p:cNvPr id="4534" name="Google Shape;4534;p5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35" name="Google Shape;4535;p5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36" name="Google Shape;4536;p57"/>
            <p:cNvGrpSpPr/>
            <p:nvPr/>
          </p:nvGrpSpPr>
          <p:grpSpPr>
            <a:xfrm>
              <a:off x="3637290" y="2056248"/>
              <a:ext cx="219900" cy="330736"/>
              <a:chOff x="3637290" y="2056248"/>
              <a:chExt cx="219900" cy="330736"/>
            </a:xfrm>
          </p:grpSpPr>
          <p:sp>
            <p:nvSpPr>
              <p:cNvPr id="4537" name="Google Shape;4537;p5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38" name="Google Shape;4538;p5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39" name="Google Shape;4539;p57"/>
          <p:cNvGrpSpPr/>
          <p:nvPr/>
        </p:nvGrpSpPr>
        <p:grpSpPr>
          <a:xfrm>
            <a:off x="2555923" y="2726206"/>
            <a:ext cx="1268144" cy="592394"/>
            <a:chOff x="238125" y="1188750"/>
            <a:chExt cx="7140450" cy="3335550"/>
          </a:xfrm>
        </p:grpSpPr>
        <p:sp>
          <p:nvSpPr>
            <p:cNvPr id="4540" name="Google Shape;4540;p5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57"/>
          <p:cNvGrpSpPr/>
          <p:nvPr/>
        </p:nvGrpSpPr>
        <p:grpSpPr>
          <a:xfrm>
            <a:off x="6663824" y="2728360"/>
            <a:ext cx="1053944" cy="590147"/>
            <a:chOff x="238125" y="1335475"/>
            <a:chExt cx="5418735" cy="3034175"/>
          </a:xfrm>
        </p:grpSpPr>
        <p:sp>
          <p:nvSpPr>
            <p:cNvPr id="4546" name="Google Shape;4546;p5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7"/>
          <p:cNvGrpSpPr/>
          <p:nvPr/>
        </p:nvGrpSpPr>
        <p:grpSpPr>
          <a:xfrm>
            <a:off x="4094633" y="3533260"/>
            <a:ext cx="1268207" cy="638939"/>
            <a:chOff x="3967651" y="3645904"/>
            <a:chExt cx="1479304" cy="745292"/>
          </a:xfrm>
        </p:grpSpPr>
        <p:grpSp>
          <p:nvGrpSpPr>
            <p:cNvPr id="4550" name="Google Shape;4550;p57"/>
            <p:cNvGrpSpPr/>
            <p:nvPr/>
          </p:nvGrpSpPr>
          <p:grpSpPr>
            <a:xfrm>
              <a:off x="3967651" y="4009026"/>
              <a:ext cx="1479304" cy="382170"/>
              <a:chOff x="3967651" y="4009026"/>
              <a:chExt cx="1479304" cy="382170"/>
            </a:xfrm>
          </p:grpSpPr>
          <p:grpSp>
            <p:nvGrpSpPr>
              <p:cNvPr id="4551" name="Google Shape;4551;p57"/>
              <p:cNvGrpSpPr/>
              <p:nvPr/>
            </p:nvGrpSpPr>
            <p:grpSpPr>
              <a:xfrm>
                <a:off x="4892216" y="4195630"/>
                <a:ext cx="554739" cy="195566"/>
                <a:chOff x="3604375" y="4892160"/>
                <a:chExt cx="1651500" cy="582215"/>
              </a:xfrm>
            </p:grpSpPr>
            <p:sp>
              <p:nvSpPr>
                <p:cNvPr id="4552" name="Google Shape;4552;p5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57"/>
              <p:cNvGrpSpPr/>
              <p:nvPr/>
            </p:nvGrpSpPr>
            <p:grpSpPr>
              <a:xfrm>
                <a:off x="3967651" y="4146303"/>
                <a:ext cx="579402" cy="244893"/>
                <a:chOff x="851875" y="4745310"/>
                <a:chExt cx="1724925" cy="729065"/>
              </a:xfrm>
            </p:grpSpPr>
            <p:sp>
              <p:nvSpPr>
                <p:cNvPr id="4555" name="Google Shape;4555;p5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57"/>
              <p:cNvGrpSpPr/>
              <p:nvPr/>
            </p:nvGrpSpPr>
            <p:grpSpPr>
              <a:xfrm>
                <a:off x="4460753" y="4009026"/>
                <a:ext cx="493110" cy="382170"/>
                <a:chOff x="2319875" y="4336625"/>
                <a:chExt cx="1468025" cy="1137750"/>
              </a:xfrm>
            </p:grpSpPr>
            <p:sp>
              <p:nvSpPr>
                <p:cNvPr id="4558" name="Google Shape;4558;p5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0" name="Google Shape;4560;p57"/>
            <p:cNvGrpSpPr/>
            <p:nvPr/>
          </p:nvGrpSpPr>
          <p:grpSpPr>
            <a:xfrm>
              <a:off x="4479443" y="3645904"/>
              <a:ext cx="455965" cy="388789"/>
              <a:chOff x="2957425" y="238100"/>
              <a:chExt cx="1910200" cy="1628775"/>
            </a:xfrm>
          </p:grpSpPr>
          <p:sp>
            <p:nvSpPr>
              <p:cNvPr id="4561" name="Google Shape;4561;p5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57"/>
          <p:cNvGrpSpPr/>
          <p:nvPr/>
        </p:nvGrpSpPr>
        <p:grpSpPr>
          <a:xfrm>
            <a:off x="2480746" y="3534460"/>
            <a:ext cx="1243128" cy="637739"/>
            <a:chOff x="2496310" y="3693351"/>
            <a:chExt cx="1342906" cy="688926"/>
          </a:xfrm>
        </p:grpSpPr>
        <p:grpSp>
          <p:nvGrpSpPr>
            <p:cNvPr id="4572" name="Google Shape;4572;p57"/>
            <p:cNvGrpSpPr/>
            <p:nvPr/>
          </p:nvGrpSpPr>
          <p:grpSpPr>
            <a:xfrm>
              <a:off x="2496310" y="3693351"/>
              <a:ext cx="1342906" cy="688875"/>
              <a:chOff x="2496310" y="3693351"/>
              <a:chExt cx="1342906" cy="688875"/>
            </a:xfrm>
          </p:grpSpPr>
          <p:sp>
            <p:nvSpPr>
              <p:cNvPr id="4573" name="Google Shape;4573;p5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9" name="Google Shape;4579;p57"/>
              <p:cNvCxnSpPr>
                <a:stCxn id="457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580" name="Google Shape;4580;p57"/>
              <p:cNvCxnSpPr>
                <a:stCxn id="457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581" name="Google Shape;4581;p57"/>
              <p:cNvCxnSpPr>
                <a:stCxn id="457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82" name="Google Shape;4582;p57"/>
              <p:cNvCxnSpPr>
                <a:stCxn id="457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83" name="Google Shape;4583;p57"/>
              <p:cNvCxnSpPr>
                <a:stCxn id="457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584" name="Google Shape;4584;p57"/>
            <p:cNvGrpSpPr/>
            <p:nvPr/>
          </p:nvGrpSpPr>
          <p:grpSpPr>
            <a:xfrm>
              <a:off x="2675275" y="3930557"/>
              <a:ext cx="1003306" cy="451719"/>
              <a:chOff x="2675275" y="4174282"/>
              <a:chExt cx="1003306" cy="451719"/>
            </a:xfrm>
          </p:grpSpPr>
          <p:sp>
            <p:nvSpPr>
              <p:cNvPr id="4585" name="Google Shape;4585;p5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8" name="Google Shape;4588;p57"/>
          <p:cNvGrpSpPr/>
          <p:nvPr/>
        </p:nvGrpSpPr>
        <p:grpSpPr>
          <a:xfrm>
            <a:off x="1654417" y="971307"/>
            <a:ext cx="574511" cy="874709"/>
            <a:chOff x="1715404" y="1112080"/>
            <a:chExt cx="642270" cy="977984"/>
          </a:xfrm>
        </p:grpSpPr>
        <p:grpSp>
          <p:nvGrpSpPr>
            <p:cNvPr id="4589" name="Google Shape;4589;p57"/>
            <p:cNvGrpSpPr/>
            <p:nvPr/>
          </p:nvGrpSpPr>
          <p:grpSpPr>
            <a:xfrm>
              <a:off x="1715404" y="1112080"/>
              <a:ext cx="642270" cy="977984"/>
              <a:chOff x="1715404" y="1112080"/>
              <a:chExt cx="642270" cy="977984"/>
            </a:xfrm>
          </p:grpSpPr>
          <p:sp>
            <p:nvSpPr>
              <p:cNvPr id="4590" name="Google Shape;4590;p5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57"/>
            <p:cNvGrpSpPr/>
            <p:nvPr/>
          </p:nvGrpSpPr>
          <p:grpSpPr>
            <a:xfrm>
              <a:off x="1768927" y="1165603"/>
              <a:ext cx="535225" cy="851367"/>
              <a:chOff x="1768927" y="1165603"/>
              <a:chExt cx="535225" cy="851367"/>
            </a:xfrm>
          </p:grpSpPr>
          <p:sp>
            <p:nvSpPr>
              <p:cNvPr id="4593" name="Google Shape;4593;p5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57"/>
            <p:cNvGrpSpPr/>
            <p:nvPr/>
          </p:nvGrpSpPr>
          <p:grpSpPr>
            <a:xfrm>
              <a:off x="1822449" y="1219125"/>
              <a:ext cx="428180" cy="718859"/>
              <a:chOff x="1822449" y="1219125"/>
              <a:chExt cx="428180" cy="718859"/>
            </a:xfrm>
          </p:grpSpPr>
          <p:sp>
            <p:nvSpPr>
              <p:cNvPr id="4596" name="Google Shape;4596;p5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57"/>
            <p:cNvGrpSpPr/>
            <p:nvPr/>
          </p:nvGrpSpPr>
          <p:grpSpPr>
            <a:xfrm>
              <a:off x="1875972" y="1272648"/>
              <a:ext cx="321135" cy="586939"/>
              <a:chOff x="1875972" y="1272648"/>
              <a:chExt cx="321135" cy="586939"/>
            </a:xfrm>
          </p:grpSpPr>
          <p:sp>
            <p:nvSpPr>
              <p:cNvPr id="4599" name="Google Shape;4599;p5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1" name="Google Shape;4601;p57"/>
          <p:cNvGrpSpPr/>
          <p:nvPr/>
        </p:nvGrpSpPr>
        <p:grpSpPr>
          <a:xfrm>
            <a:off x="7761578" y="3528028"/>
            <a:ext cx="293855" cy="644170"/>
            <a:chOff x="241025" y="3151575"/>
            <a:chExt cx="293855" cy="644170"/>
          </a:xfrm>
        </p:grpSpPr>
        <p:sp>
          <p:nvSpPr>
            <p:cNvPr id="4602" name="Google Shape;4602;p5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57"/>
          <p:cNvGrpSpPr/>
          <p:nvPr/>
        </p:nvGrpSpPr>
        <p:grpSpPr>
          <a:xfrm>
            <a:off x="709562" y="2728028"/>
            <a:ext cx="1779649" cy="591620"/>
            <a:chOff x="246070" y="1983375"/>
            <a:chExt cx="1855347" cy="616849"/>
          </a:xfrm>
        </p:grpSpPr>
        <p:sp>
          <p:nvSpPr>
            <p:cNvPr id="4605" name="Google Shape;4605;p5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57"/>
          <p:cNvGrpSpPr/>
          <p:nvPr/>
        </p:nvGrpSpPr>
        <p:grpSpPr>
          <a:xfrm>
            <a:off x="2320428" y="971307"/>
            <a:ext cx="711055" cy="745993"/>
            <a:chOff x="2496269" y="1171698"/>
            <a:chExt cx="761953" cy="799392"/>
          </a:xfrm>
        </p:grpSpPr>
        <p:grpSp>
          <p:nvGrpSpPr>
            <p:cNvPr id="4615" name="Google Shape;4615;p57"/>
            <p:cNvGrpSpPr/>
            <p:nvPr/>
          </p:nvGrpSpPr>
          <p:grpSpPr>
            <a:xfrm>
              <a:off x="2496269" y="1171698"/>
              <a:ext cx="761953" cy="723022"/>
              <a:chOff x="2496269" y="1171698"/>
              <a:chExt cx="761953" cy="723022"/>
            </a:xfrm>
          </p:grpSpPr>
          <p:sp>
            <p:nvSpPr>
              <p:cNvPr id="4616" name="Google Shape;4616;p5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8" name="Google Shape;4618;p57"/>
              <p:cNvGrpSpPr/>
              <p:nvPr/>
            </p:nvGrpSpPr>
            <p:grpSpPr>
              <a:xfrm>
                <a:off x="2496269" y="1171698"/>
                <a:ext cx="761953" cy="723022"/>
                <a:chOff x="2496269" y="1120652"/>
                <a:chExt cx="761953" cy="723022"/>
              </a:xfrm>
            </p:grpSpPr>
            <p:grpSp>
              <p:nvGrpSpPr>
                <p:cNvPr id="4619" name="Google Shape;4619;p57"/>
                <p:cNvGrpSpPr/>
                <p:nvPr/>
              </p:nvGrpSpPr>
              <p:grpSpPr>
                <a:xfrm>
                  <a:off x="2496269" y="1120652"/>
                  <a:ext cx="761953" cy="723022"/>
                  <a:chOff x="2496269" y="1120652"/>
                  <a:chExt cx="761953" cy="723022"/>
                </a:xfrm>
              </p:grpSpPr>
              <p:grpSp>
                <p:nvGrpSpPr>
                  <p:cNvPr id="4620" name="Google Shape;4620;p57"/>
                  <p:cNvGrpSpPr/>
                  <p:nvPr/>
                </p:nvGrpSpPr>
                <p:grpSpPr>
                  <a:xfrm>
                    <a:off x="2496269" y="1304589"/>
                    <a:ext cx="407089" cy="305057"/>
                    <a:chOff x="2496269" y="1304589"/>
                    <a:chExt cx="407089" cy="305057"/>
                  </a:xfrm>
                </p:grpSpPr>
                <p:sp>
                  <p:nvSpPr>
                    <p:cNvPr id="4621" name="Google Shape;4621;p5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57"/>
                  <p:cNvGrpSpPr/>
                  <p:nvPr/>
                </p:nvGrpSpPr>
                <p:grpSpPr>
                  <a:xfrm>
                    <a:off x="2586468" y="1493376"/>
                    <a:ext cx="358850" cy="349656"/>
                    <a:chOff x="2586468" y="1493376"/>
                    <a:chExt cx="358850" cy="349656"/>
                  </a:xfrm>
                </p:grpSpPr>
                <p:sp>
                  <p:nvSpPr>
                    <p:cNvPr id="4624" name="Google Shape;4624;p5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57"/>
                  <p:cNvGrpSpPr/>
                  <p:nvPr/>
                </p:nvGrpSpPr>
                <p:grpSpPr>
                  <a:xfrm>
                    <a:off x="2807939" y="1494024"/>
                    <a:ext cx="358857" cy="349650"/>
                    <a:chOff x="2807939" y="1494024"/>
                    <a:chExt cx="358857" cy="349650"/>
                  </a:xfrm>
                </p:grpSpPr>
                <p:sp>
                  <p:nvSpPr>
                    <p:cNvPr id="4627" name="Google Shape;4627;p5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57"/>
                  <p:cNvGrpSpPr/>
                  <p:nvPr/>
                </p:nvGrpSpPr>
                <p:grpSpPr>
                  <a:xfrm>
                    <a:off x="2851133" y="1305635"/>
                    <a:ext cx="407089" cy="305057"/>
                    <a:chOff x="2851133" y="1305635"/>
                    <a:chExt cx="407089" cy="305057"/>
                  </a:xfrm>
                </p:grpSpPr>
                <p:sp>
                  <p:nvSpPr>
                    <p:cNvPr id="4630" name="Google Shape;4630;p5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57"/>
                  <p:cNvGrpSpPr/>
                  <p:nvPr/>
                </p:nvGrpSpPr>
                <p:grpSpPr>
                  <a:xfrm>
                    <a:off x="2727495" y="1120652"/>
                    <a:ext cx="300271" cy="396358"/>
                    <a:chOff x="2727495" y="1120652"/>
                    <a:chExt cx="300271" cy="396358"/>
                  </a:xfrm>
                </p:grpSpPr>
                <p:sp>
                  <p:nvSpPr>
                    <p:cNvPr id="4633" name="Google Shape;4633;p5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5" name="Google Shape;4635;p57"/>
                <p:cNvGrpSpPr/>
                <p:nvPr/>
              </p:nvGrpSpPr>
              <p:grpSpPr>
                <a:xfrm>
                  <a:off x="2722305" y="1350460"/>
                  <a:ext cx="308357" cy="308344"/>
                  <a:chOff x="2722305" y="1350460"/>
                  <a:chExt cx="308357" cy="308344"/>
                </a:xfrm>
              </p:grpSpPr>
              <p:sp>
                <p:nvSpPr>
                  <p:cNvPr id="4636" name="Google Shape;4636;p5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7" name="Google Shape;4637;p57"/>
                  <p:cNvGrpSpPr/>
                  <p:nvPr/>
                </p:nvGrpSpPr>
                <p:grpSpPr>
                  <a:xfrm>
                    <a:off x="2725064" y="1364529"/>
                    <a:ext cx="297954" cy="280182"/>
                    <a:chOff x="2725064" y="1364529"/>
                    <a:chExt cx="297954" cy="280182"/>
                  </a:xfrm>
                </p:grpSpPr>
                <p:sp>
                  <p:nvSpPr>
                    <p:cNvPr id="4638" name="Google Shape;4638;p5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43" name="Google Shape;4643;p5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57"/>
          <p:cNvGrpSpPr/>
          <p:nvPr/>
        </p:nvGrpSpPr>
        <p:grpSpPr>
          <a:xfrm>
            <a:off x="3909129" y="2727412"/>
            <a:ext cx="1569144" cy="591015"/>
            <a:chOff x="3820100" y="3023049"/>
            <a:chExt cx="1303926" cy="491162"/>
          </a:xfrm>
        </p:grpSpPr>
        <p:grpSp>
          <p:nvGrpSpPr>
            <p:cNvPr id="4649" name="Google Shape;4649;p57"/>
            <p:cNvGrpSpPr/>
            <p:nvPr/>
          </p:nvGrpSpPr>
          <p:grpSpPr>
            <a:xfrm>
              <a:off x="3820100" y="3023072"/>
              <a:ext cx="1303926" cy="491139"/>
              <a:chOff x="3820100" y="3023072"/>
              <a:chExt cx="1303926" cy="491139"/>
            </a:xfrm>
          </p:grpSpPr>
          <p:sp>
            <p:nvSpPr>
              <p:cNvPr id="4650" name="Google Shape;4650;p5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57"/>
            <p:cNvGrpSpPr/>
            <p:nvPr/>
          </p:nvGrpSpPr>
          <p:grpSpPr>
            <a:xfrm>
              <a:off x="4132439" y="3023645"/>
              <a:ext cx="393633" cy="177096"/>
              <a:chOff x="4132439" y="3023645"/>
              <a:chExt cx="393633" cy="177096"/>
            </a:xfrm>
          </p:grpSpPr>
          <p:sp>
            <p:nvSpPr>
              <p:cNvPr id="4653" name="Google Shape;4653;p5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7"/>
            <p:cNvGrpSpPr/>
            <p:nvPr/>
          </p:nvGrpSpPr>
          <p:grpSpPr>
            <a:xfrm>
              <a:off x="3921811" y="3023049"/>
              <a:ext cx="1002397" cy="388943"/>
              <a:chOff x="3921811" y="3023049"/>
              <a:chExt cx="1002397" cy="388943"/>
            </a:xfrm>
          </p:grpSpPr>
          <p:sp>
            <p:nvSpPr>
              <p:cNvPr id="4656" name="Google Shape;4656;p5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57"/>
            <p:cNvGrpSpPr/>
            <p:nvPr/>
          </p:nvGrpSpPr>
          <p:grpSpPr>
            <a:xfrm>
              <a:off x="4023645" y="3023049"/>
              <a:ext cx="683032" cy="286722"/>
              <a:chOff x="4023645" y="3023049"/>
              <a:chExt cx="683032" cy="286722"/>
            </a:xfrm>
          </p:grpSpPr>
          <p:sp>
            <p:nvSpPr>
              <p:cNvPr id="4659" name="Google Shape;4659;p5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1" name="Google Shape;4661;p57"/>
          <p:cNvGrpSpPr/>
          <p:nvPr/>
        </p:nvGrpSpPr>
        <p:grpSpPr>
          <a:xfrm>
            <a:off x="1541251" y="1854258"/>
            <a:ext cx="713522" cy="688025"/>
            <a:chOff x="1706078" y="2092648"/>
            <a:chExt cx="660913" cy="637296"/>
          </a:xfrm>
        </p:grpSpPr>
        <p:sp>
          <p:nvSpPr>
            <p:cNvPr id="4662" name="Google Shape;4662;p5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57"/>
            <p:cNvGrpSpPr/>
            <p:nvPr/>
          </p:nvGrpSpPr>
          <p:grpSpPr>
            <a:xfrm>
              <a:off x="1706078" y="2092648"/>
              <a:ext cx="660913" cy="575241"/>
              <a:chOff x="1706078" y="2092648"/>
              <a:chExt cx="660913" cy="575241"/>
            </a:xfrm>
          </p:grpSpPr>
          <p:sp>
            <p:nvSpPr>
              <p:cNvPr id="4664" name="Google Shape;4664;p5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7" name="Google Shape;4667;p57"/>
          <p:cNvGrpSpPr/>
          <p:nvPr/>
        </p:nvGrpSpPr>
        <p:grpSpPr>
          <a:xfrm>
            <a:off x="6303109" y="971806"/>
            <a:ext cx="1317459" cy="684168"/>
            <a:chOff x="238125" y="999450"/>
            <a:chExt cx="7140700" cy="3708225"/>
          </a:xfrm>
        </p:grpSpPr>
        <p:sp>
          <p:nvSpPr>
            <p:cNvPr id="4668" name="Google Shape;4668;p5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80"/>
        <p:cNvGrpSpPr/>
        <p:nvPr/>
      </p:nvGrpSpPr>
      <p:grpSpPr>
        <a:xfrm>
          <a:off x="0" y="0"/>
          <a:ext cx="0" cy="0"/>
          <a:chOff x="0" y="0"/>
          <a:chExt cx="0" cy="0"/>
        </a:xfrm>
      </p:grpSpPr>
      <p:grpSp>
        <p:nvGrpSpPr>
          <p:cNvPr id="4681" name="Google Shape;4681;p58"/>
          <p:cNvGrpSpPr/>
          <p:nvPr/>
        </p:nvGrpSpPr>
        <p:grpSpPr>
          <a:xfrm>
            <a:off x="717027" y="967622"/>
            <a:ext cx="1636117" cy="1526144"/>
            <a:chOff x="729238" y="1179665"/>
            <a:chExt cx="1636117" cy="1526144"/>
          </a:xfrm>
        </p:grpSpPr>
        <p:grpSp>
          <p:nvGrpSpPr>
            <p:cNvPr id="4682" name="Google Shape;4682;p58"/>
            <p:cNvGrpSpPr/>
            <p:nvPr/>
          </p:nvGrpSpPr>
          <p:grpSpPr>
            <a:xfrm>
              <a:off x="729238" y="1179665"/>
              <a:ext cx="80700" cy="1526144"/>
              <a:chOff x="729238" y="1179665"/>
              <a:chExt cx="80700" cy="1526144"/>
            </a:xfrm>
          </p:grpSpPr>
          <p:sp>
            <p:nvSpPr>
              <p:cNvPr id="4683" name="Google Shape;4683;p5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58"/>
            <p:cNvGrpSpPr/>
            <p:nvPr/>
          </p:nvGrpSpPr>
          <p:grpSpPr>
            <a:xfrm>
              <a:off x="903098" y="1179665"/>
              <a:ext cx="80700" cy="1526144"/>
              <a:chOff x="903098" y="1179665"/>
              <a:chExt cx="80700" cy="1526144"/>
            </a:xfrm>
          </p:grpSpPr>
          <p:sp>
            <p:nvSpPr>
              <p:cNvPr id="4694" name="Google Shape;4694;p5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58"/>
            <p:cNvGrpSpPr/>
            <p:nvPr/>
          </p:nvGrpSpPr>
          <p:grpSpPr>
            <a:xfrm>
              <a:off x="1076958" y="1179665"/>
              <a:ext cx="80700" cy="1526144"/>
              <a:chOff x="1076958" y="1179665"/>
              <a:chExt cx="80700" cy="1526144"/>
            </a:xfrm>
          </p:grpSpPr>
          <p:sp>
            <p:nvSpPr>
              <p:cNvPr id="4705" name="Google Shape;4705;p5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58"/>
            <p:cNvGrpSpPr/>
            <p:nvPr/>
          </p:nvGrpSpPr>
          <p:grpSpPr>
            <a:xfrm>
              <a:off x="1247707" y="1179665"/>
              <a:ext cx="80700" cy="1526144"/>
              <a:chOff x="1247707" y="1179665"/>
              <a:chExt cx="80700" cy="1526144"/>
            </a:xfrm>
          </p:grpSpPr>
          <p:sp>
            <p:nvSpPr>
              <p:cNvPr id="4716" name="Google Shape;4716;p5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58"/>
            <p:cNvGrpSpPr/>
            <p:nvPr/>
          </p:nvGrpSpPr>
          <p:grpSpPr>
            <a:xfrm>
              <a:off x="1421567" y="1179665"/>
              <a:ext cx="80700" cy="1526144"/>
              <a:chOff x="1421567" y="1179665"/>
              <a:chExt cx="80700" cy="1526144"/>
            </a:xfrm>
          </p:grpSpPr>
          <p:sp>
            <p:nvSpPr>
              <p:cNvPr id="4727" name="Google Shape;4727;p5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58"/>
            <p:cNvGrpSpPr/>
            <p:nvPr/>
          </p:nvGrpSpPr>
          <p:grpSpPr>
            <a:xfrm>
              <a:off x="1592327" y="1179665"/>
              <a:ext cx="80700" cy="1526144"/>
              <a:chOff x="1592327" y="1179665"/>
              <a:chExt cx="80700" cy="1526144"/>
            </a:xfrm>
          </p:grpSpPr>
          <p:sp>
            <p:nvSpPr>
              <p:cNvPr id="4738" name="Google Shape;4738;p5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58"/>
            <p:cNvGrpSpPr/>
            <p:nvPr/>
          </p:nvGrpSpPr>
          <p:grpSpPr>
            <a:xfrm>
              <a:off x="1766187" y="1179665"/>
              <a:ext cx="80700" cy="1526144"/>
              <a:chOff x="1766187" y="1179665"/>
              <a:chExt cx="80700" cy="1526144"/>
            </a:xfrm>
          </p:grpSpPr>
          <p:sp>
            <p:nvSpPr>
              <p:cNvPr id="4749" name="Google Shape;4749;p5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58"/>
            <p:cNvGrpSpPr/>
            <p:nvPr/>
          </p:nvGrpSpPr>
          <p:grpSpPr>
            <a:xfrm>
              <a:off x="1936935" y="1179665"/>
              <a:ext cx="80700" cy="1526144"/>
              <a:chOff x="1936935" y="1179665"/>
              <a:chExt cx="80700" cy="1526144"/>
            </a:xfrm>
          </p:grpSpPr>
          <p:sp>
            <p:nvSpPr>
              <p:cNvPr id="4760" name="Google Shape;4760;p5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58"/>
            <p:cNvGrpSpPr/>
            <p:nvPr/>
          </p:nvGrpSpPr>
          <p:grpSpPr>
            <a:xfrm>
              <a:off x="2110795" y="1179665"/>
              <a:ext cx="80700" cy="1526144"/>
              <a:chOff x="2110795" y="1179665"/>
              <a:chExt cx="80700" cy="1526144"/>
            </a:xfrm>
          </p:grpSpPr>
          <p:sp>
            <p:nvSpPr>
              <p:cNvPr id="4771" name="Google Shape;4771;p5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58"/>
            <p:cNvGrpSpPr/>
            <p:nvPr/>
          </p:nvGrpSpPr>
          <p:grpSpPr>
            <a:xfrm>
              <a:off x="2284655" y="1179665"/>
              <a:ext cx="80700" cy="1526144"/>
              <a:chOff x="2284655" y="1179665"/>
              <a:chExt cx="80700" cy="1526144"/>
            </a:xfrm>
          </p:grpSpPr>
          <p:sp>
            <p:nvSpPr>
              <p:cNvPr id="4782" name="Google Shape;4782;p5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2" name="Google Shape;4792;p58"/>
          <p:cNvGrpSpPr/>
          <p:nvPr/>
        </p:nvGrpSpPr>
        <p:grpSpPr>
          <a:xfrm>
            <a:off x="2611693" y="986760"/>
            <a:ext cx="1364248" cy="1102133"/>
            <a:chOff x="2623904" y="1198803"/>
            <a:chExt cx="1364248" cy="1102133"/>
          </a:xfrm>
        </p:grpSpPr>
        <p:grpSp>
          <p:nvGrpSpPr>
            <p:cNvPr id="4793" name="Google Shape;4793;p58"/>
            <p:cNvGrpSpPr/>
            <p:nvPr/>
          </p:nvGrpSpPr>
          <p:grpSpPr>
            <a:xfrm>
              <a:off x="2623907" y="1198803"/>
              <a:ext cx="1364245" cy="273000"/>
              <a:chOff x="2623907" y="1198803"/>
              <a:chExt cx="1364245" cy="273000"/>
            </a:xfrm>
          </p:grpSpPr>
          <p:sp>
            <p:nvSpPr>
              <p:cNvPr id="4794" name="Google Shape;4794;p5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58"/>
            <p:cNvGrpSpPr/>
            <p:nvPr/>
          </p:nvGrpSpPr>
          <p:grpSpPr>
            <a:xfrm>
              <a:off x="2623904" y="1476964"/>
              <a:ext cx="1364245" cy="273000"/>
              <a:chOff x="2623904" y="1476964"/>
              <a:chExt cx="1364245" cy="273000"/>
            </a:xfrm>
          </p:grpSpPr>
          <p:sp>
            <p:nvSpPr>
              <p:cNvPr id="4800" name="Google Shape;4800;p5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58"/>
            <p:cNvGrpSpPr/>
            <p:nvPr/>
          </p:nvGrpSpPr>
          <p:grpSpPr>
            <a:xfrm>
              <a:off x="2623907" y="1749775"/>
              <a:ext cx="1364245" cy="273000"/>
              <a:chOff x="2623907" y="1749775"/>
              <a:chExt cx="1364245" cy="273000"/>
            </a:xfrm>
          </p:grpSpPr>
          <p:sp>
            <p:nvSpPr>
              <p:cNvPr id="4806" name="Google Shape;4806;p5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58"/>
            <p:cNvGrpSpPr/>
            <p:nvPr/>
          </p:nvGrpSpPr>
          <p:grpSpPr>
            <a:xfrm>
              <a:off x="2623904" y="2027936"/>
              <a:ext cx="1364245" cy="273000"/>
              <a:chOff x="2623904" y="2027936"/>
              <a:chExt cx="1364245" cy="273000"/>
            </a:xfrm>
          </p:grpSpPr>
          <p:sp>
            <p:nvSpPr>
              <p:cNvPr id="4812" name="Google Shape;4812;p5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7" name="Google Shape;4817;p58"/>
          <p:cNvGrpSpPr/>
          <p:nvPr/>
        </p:nvGrpSpPr>
        <p:grpSpPr>
          <a:xfrm>
            <a:off x="2601154" y="2445833"/>
            <a:ext cx="1387541" cy="159124"/>
            <a:chOff x="3200660" y="2180272"/>
            <a:chExt cx="2563824" cy="378237"/>
          </a:xfrm>
        </p:grpSpPr>
        <p:sp>
          <p:nvSpPr>
            <p:cNvPr id="4818" name="Google Shape;4818;p5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58"/>
          <p:cNvGrpSpPr/>
          <p:nvPr/>
        </p:nvGrpSpPr>
        <p:grpSpPr>
          <a:xfrm>
            <a:off x="2597679" y="2723597"/>
            <a:ext cx="1390502" cy="159625"/>
            <a:chOff x="3530150" y="2790075"/>
            <a:chExt cx="1962600" cy="225300"/>
          </a:xfrm>
        </p:grpSpPr>
        <p:sp>
          <p:nvSpPr>
            <p:cNvPr id="4837" name="Google Shape;4837;p5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58"/>
          <p:cNvGrpSpPr/>
          <p:nvPr/>
        </p:nvGrpSpPr>
        <p:grpSpPr>
          <a:xfrm>
            <a:off x="2597736" y="3001862"/>
            <a:ext cx="1411629" cy="154175"/>
            <a:chOff x="3558802" y="4011244"/>
            <a:chExt cx="1866000" cy="111600"/>
          </a:xfrm>
        </p:grpSpPr>
        <p:sp>
          <p:nvSpPr>
            <p:cNvPr id="4840" name="Google Shape;4840;p5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58"/>
          <p:cNvGrpSpPr/>
          <p:nvPr/>
        </p:nvGrpSpPr>
        <p:grpSpPr>
          <a:xfrm>
            <a:off x="2598024" y="2207432"/>
            <a:ext cx="1383503" cy="119761"/>
            <a:chOff x="3465975" y="2270258"/>
            <a:chExt cx="1986364" cy="171947"/>
          </a:xfrm>
        </p:grpSpPr>
        <p:sp>
          <p:nvSpPr>
            <p:cNvPr id="4843" name="Google Shape;4843;p5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58"/>
          <p:cNvGrpSpPr/>
          <p:nvPr/>
        </p:nvGrpSpPr>
        <p:grpSpPr>
          <a:xfrm>
            <a:off x="2609031" y="3571205"/>
            <a:ext cx="1369531" cy="195460"/>
            <a:chOff x="723300" y="4253549"/>
            <a:chExt cx="2276482" cy="324900"/>
          </a:xfrm>
        </p:grpSpPr>
        <p:sp>
          <p:nvSpPr>
            <p:cNvPr id="4852" name="Google Shape;4852;p5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58"/>
          <p:cNvGrpSpPr/>
          <p:nvPr/>
        </p:nvGrpSpPr>
        <p:grpSpPr>
          <a:xfrm>
            <a:off x="2598592" y="3272446"/>
            <a:ext cx="1389066" cy="180119"/>
            <a:chOff x="705948" y="3788465"/>
            <a:chExt cx="2308953" cy="299400"/>
          </a:xfrm>
        </p:grpSpPr>
        <p:sp>
          <p:nvSpPr>
            <p:cNvPr id="4858" name="Google Shape;4858;p5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58"/>
          <p:cNvGrpSpPr/>
          <p:nvPr/>
        </p:nvGrpSpPr>
        <p:grpSpPr>
          <a:xfrm>
            <a:off x="4195583" y="1876400"/>
            <a:ext cx="1433821" cy="191501"/>
            <a:chOff x="4273350" y="2088443"/>
            <a:chExt cx="1433821" cy="191501"/>
          </a:xfrm>
        </p:grpSpPr>
        <p:grpSp>
          <p:nvGrpSpPr>
            <p:cNvPr id="4864" name="Google Shape;4864;p58"/>
            <p:cNvGrpSpPr/>
            <p:nvPr/>
          </p:nvGrpSpPr>
          <p:grpSpPr>
            <a:xfrm>
              <a:off x="4273350" y="2088443"/>
              <a:ext cx="1433821" cy="0"/>
              <a:chOff x="5224975" y="2962250"/>
              <a:chExt cx="1544400" cy="0"/>
            </a:xfrm>
          </p:grpSpPr>
          <p:cxnSp>
            <p:nvCxnSpPr>
              <p:cNvPr id="4865" name="Google Shape;4865;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66" name="Google Shape;4866;p5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67" name="Google Shape;4867;p58"/>
            <p:cNvGrpSpPr/>
            <p:nvPr/>
          </p:nvGrpSpPr>
          <p:grpSpPr>
            <a:xfrm>
              <a:off x="4273350" y="2279944"/>
              <a:ext cx="1433821" cy="0"/>
              <a:chOff x="5224975" y="2962250"/>
              <a:chExt cx="1544400" cy="0"/>
            </a:xfrm>
          </p:grpSpPr>
          <p:cxnSp>
            <p:nvCxnSpPr>
              <p:cNvPr id="4868" name="Google Shape;4868;p5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69" name="Google Shape;4869;p5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70" name="Google Shape;4870;p58"/>
          <p:cNvGrpSpPr/>
          <p:nvPr/>
        </p:nvGrpSpPr>
        <p:grpSpPr>
          <a:xfrm>
            <a:off x="2646529" y="3885304"/>
            <a:ext cx="1304609" cy="294074"/>
            <a:chOff x="2658741" y="4097347"/>
            <a:chExt cx="1304609" cy="294074"/>
          </a:xfrm>
        </p:grpSpPr>
        <p:grpSp>
          <p:nvGrpSpPr>
            <p:cNvPr id="4871" name="Google Shape;4871;p58"/>
            <p:cNvGrpSpPr/>
            <p:nvPr/>
          </p:nvGrpSpPr>
          <p:grpSpPr>
            <a:xfrm>
              <a:off x="2658741" y="4097347"/>
              <a:ext cx="118572" cy="294074"/>
              <a:chOff x="3343310" y="4475555"/>
              <a:chExt cx="127717" cy="316753"/>
            </a:xfrm>
          </p:grpSpPr>
          <p:sp>
            <p:nvSpPr>
              <p:cNvPr id="4872" name="Google Shape;4872;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58"/>
            <p:cNvGrpSpPr/>
            <p:nvPr/>
          </p:nvGrpSpPr>
          <p:grpSpPr>
            <a:xfrm>
              <a:off x="3815519" y="4098388"/>
              <a:ext cx="147831" cy="291991"/>
              <a:chOff x="3527539" y="4476677"/>
              <a:chExt cx="159232" cy="314510"/>
            </a:xfrm>
          </p:grpSpPr>
          <p:sp>
            <p:nvSpPr>
              <p:cNvPr id="4875" name="Google Shape;4875;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58"/>
            <p:cNvGrpSpPr/>
            <p:nvPr/>
          </p:nvGrpSpPr>
          <p:grpSpPr>
            <a:xfrm>
              <a:off x="3511696" y="4098388"/>
              <a:ext cx="147831" cy="291991"/>
              <a:chOff x="3527539" y="4476677"/>
              <a:chExt cx="159232" cy="314510"/>
            </a:xfrm>
          </p:grpSpPr>
          <p:sp>
            <p:nvSpPr>
              <p:cNvPr id="4878" name="Google Shape;4878;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58"/>
            <p:cNvGrpSpPr/>
            <p:nvPr/>
          </p:nvGrpSpPr>
          <p:grpSpPr>
            <a:xfrm>
              <a:off x="3207874" y="4098388"/>
              <a:ext cx="147831" cy="291991"/>
              <a:chOff x="3527539" y="4476677"/>
              <a:chExt cx="159232" cy="314510"/>
            </a:xfrm>
          </p:grpSpPr>
          <p:sp>
            <p:nvSpPr>
              <p:cNvPr id="4881" name="Google Shape;4881;p5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58"/>
            <p:cNvGrpSpPr/>
            <p:nvPr/>
          </p:nvGrpSpPr>
          <p:grpSpPr>
            <a:xfrm>
              <a:off x="2933305" y="4097347"/>
              <a:ext cx="118572" cy="294074"/>
              <a:chOff x="3343310" y="4475555"/>
              <a:chExt cx="127717" cy="316753"/>
            </a:xfrm>
          </p:grpSpPr>
          <p:sp>
            <p:nvSpPr>
              <p:cNvPr id="4884" name="Google Shape;4884;p5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6" name="Google Shape;4886;p58"/>
          <p:cNvGrpSpPr/>
          <p:nvPr/>
        </p:nvGrpSpPr>
        <p:grpSpPr>
          <a:xfrm>
            <a:off x="4197138" y="963998"/>
            <a:ext cx="1430711" cy="751237"/>
            <a:chOff x="5159450" y="1919950"/>
            <a:chExt cx="1541050" cy="862500"/>
          </a:xfrm>
        </p:grpSpPr>
        <p:sp>
          <p:nvSpPr>
            <p:cNvPr id="4887" name="Google Shape;4887;p5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888" name="Google Shape;4888;p58"/>
            <p:cNvGrpSpPr/>
            <p:nvPr/>
          </p:nvGrpSpPr>
          <p:grpSpPr>
            <a:xfrm>
              <a:off x="5159450" y="1919950"/>
              <a:ext cx="1541050" cy="862500"/>
              <a:chOff x="5159450" y="1919950"/>
              <a:chExt cx="1541050" cy="862500"/>
            </a:xfrm>
          </p:grpSpPr>
          <p:cxnSp>
            <p:nvCxnSpPr>
              <p:cNvPr id="4889" name="Google Shape;4889;p5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890" name="Google Shape;4890;p5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891" name="Google Shape;4891;p58"/>
          <p:cNvGrpSpPr/>
          <p:nvPr/>
        </p:nvGrpSpPr>
        <p:grpSpPr>
          <a:xfrm>
            <a:off x="4245275" y="2227768"/>
            <a:ext cx="1334436" cy="967914"/>
            <a:chOff x="4294923" y="2439811"/>
            <a:chExt cx="1334436" cy="967914"/>
          </a:xfrm>
        </p:grpSpPr>
        <p:grpSp>
          <p:nvGrpSpPr>
            <p:cNvPr id="4892" name="Google Shape;4892;p58"/>
            <p:cNvGrpSpPr/>
            <p:nvPr/>
          </p:nvGrpSpPr>
          <p:grpSpPr>
            <a:xfrm>
              <a:off x="4960455" y="2469658"/>
              <a:ext cx="668904" cy="885524"/>
              <a:chOff x="4960455" y="2469658"/>
              <a:chExt cx="668904" cy="885524"/>
            </a:xfrm>
          </p:grpSpPr>
          <p:sp>
            <p:nvSpPr>
              <p:cNvPr id="4893" name="Google Shape;4893;p5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58"/>
            <p:cNvGrpSpPr/>
            <p:nvPr/>
          </p:nvGrpSpPr>
          <p:grpSpPr>
            <a:xfrm>
              <a:off x="4294923" y="2469658"/>
              <a:ext cx="668951" cy="885524"/>
              <a:chOff x="4294923" y="2469658"/>
              <a:chExt cx="668951" cy="885524"/>
            </a:xfrm>
          </p:grpSpPr>
          <p:sp>
            <p:nvSpPr>
              <p:cNvPr id="4900" name="Google Shape;4900;p5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6" name="Google Shape;4906;p5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58"/>
          <p:cNvGrpSpPr/>
          <p:nvPr/>
        </p:nvGrpSpPr>
        <p:grpSpPr>
          <a:xfrm>
            <a:off x="4231478" y="3282213"/>
            <a:ext cx="1430949" cy="897289"/>
            <a:chOff x="4351371" y="3547942"/>
            <a:chExt cx="1345130" cy="843475"/>
          </a:xfrm>
        </p:grpSpPr>
        <p:grpSp>
          <p:nvGrpSpPr>
            <p:cNvPr id="4908" name="Google Shape;4908;p58"/>
            <p:cNvGrpSpPr/>
            <p:nvPr/>
          </p:nvGrpSpPr>
          <p:grpSpPr>
            <a:xfrm>
              <a:off x="4351371" y="4209917"/>
              <a:ext cx="1345130" cy="181500"/>
              <a:chOff x="4351371" y="4209917"/>
              <a:chExt cx="1345130" cy="181500"/>
            </a:xfrm>
          </p:grpSpPr>
          <p:sp>
            <p:nvSpPr>
              <p:cNvPr id="4909" name="Google Shape;4909;p5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0" name="Google Shape;4910;p5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11" name="Google Shape;4911;p58"/>
            <p:cNvGrpSpPr/>
            <p:nvPr/>
          </p:nvGrpSpPr>
          <p:grpSpPr>
            <a:xfrm>
              <a:off x="4403010" y="3985221"/>
              <a:ext cx="1109518" cy="181500"/>
              <a:chOff x="4403010" y="3985221"/>
              <a:chExt cx="1109518" cy="181500"/>
            </a:xfrm>
          </p:grpSpPr>
          <p:sp>
            <p:nvSpPr>
              <p:cNvPr id="4912" name="Google Shape;4912;p5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3" name="Google Shape;4913;p5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914" name="Google Shape;4914;p58"/>
            <p:cNvGrpSpPr/>
            <p:nvPr/>
          </p:nvGrpSpPr>
          <p:grpSpPr>
            <a:xfrm>
              <a:off x="4618704" y="3766582"/>
              <a:ext cx="807858" cy="181500"/>
              <a:chOff x="4618704" y="3766582"/>
              <a:chExt cx="807858" cy="181500"/>
            </a:xfrm>
          </p:grpSpPr>
          <p:sp>
            <p:nvSpPr>
              <p:cNvPr id="4915" name="Google Shape;4915;p5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5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17" name="Google Shape;4917;p58"/>
            <p:cNvGrpSpPr/>
            <p:nvPr/>
          </p:nvGrpSpPr>
          <p:grpSpPr>
            <a:xfrm>
              <a:off x="4735238" y="3547942"/>
              <a:ext cx="462839" cy="181500"/>
              <a:chOff x="4735238" y="3547942"/>
              <a:chExt cx="462839" cy="181500"/>
            </a:xfrm>
          </p:grpSpPr>
          <p:sp>
            <p:nvSpPr>
              <p:cNvPr id="4918" name="Google Shape;4918;p5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9" name="Google Shape;4919;p5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20" name="Google Shape;4920;p58"/>
          <p:cNvGrpSpPr/>
          <p:nvPr/>
        </p:nvGrpSpPr>
        <p:grpSpPr>
          <a:xfrm>
            <a:off x="7407836" y="2217537"/>
            <a:ext cx="1020955" cy="928853"/>
            <a:chOff x="926675" y="238125"/>
            <a:chExt cx="5755100" cy="5232975"/>
          </a:xfrm>
        </p:grpSpPr>
        <p:sp>
          <p:nvSpPr>
            <p:cNvPr id="4921" name="Google Shape;4921;p5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58"/>
          <p:cNvGrpSpPr/>
          <p:nvPr/>
        </p:nvGrpSpPr>
        <p:grpSpPr>
          <a:xfrm>
            <a:off x="715210" y="2616272"/>
            <a:ext cx="1695374" cy="1560837"/>
            <a:chOff x="727421" y="2828315"/>
            <a:chExt cx="1695374" cy="1560837"/>
          </a:xfrm>
        </p:grpSpPr>
        <p:grpSp>
          <p:nvGrpSpPr>
            <p:cNvPr id="4926" name="Google Shape;4926;p58"/>
            <p:cNvGrpSpPr/>
            <p:nvPr/>
          </p:nvGrpSpPr>
          <p:grpSpPr>
            <a:xfrm>
              <a:off x="727421" y="2828315"/>
              <a:ext cx="1695374" cy="1560837"/>
              <a:chOff x="734799" y="2782450"/>
              <a:chExt cx="1571100" cy="1577400"/>
            </a:xfrm>
          </p:grpSpPr>
          <p:cxnSp>
            <p:nvCxnSpPr>
              <p:cNvPr id="4927" name="Google Shape;4927;p5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28" name="Google Shape;4928;p5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29" name="Google Shape;4929;p58"/>
            <p:cNvGrpSpPr/>
            <p:nvPr/>
          </p:nvGrpSpPr>
          <p:grpSpPr>
            <a:xfrm>
              <a:off x="819108" y="2882501"/>
              <a:ext cx="1556791" cy="1426186"/>
              <a:chOff x="819108" y="2882501"/>
              <a:chExt cx="1556791" cy="1426186"/>
            </a:xfrm>
          </p:grpSpPr>
          <p:grpSp>
            <p:nvGrpSpPr>
              <p:cNvPr id="4930" name="Google Shape;4930;p58"/>
              <p:cNvGrpSpPr/>
              <p:nvPr/>
            </p:nvGrpSpPr>
            <p:grpSpPr>
              <a:xfrm>
                <a:off x="819108" y="2882501"/>
                <a:ext cx="103104" cy="1426186"/>
                <a:chOff x="4674013" y="3100904"/>
                <a:chExt cx="122758" cy="1698043"/>
              </a:xfrm>
            </p:grpSpPr>
            <p:sp>
              <p:nvSpPr>
                <p:cNvPr id="4931" name="Google Shape;4931;p5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58"/>
              <p:cNvGrpSpPr/>
              <p:nvPr/>
            </p:nvGrpSpPr>
            <p:grpSpPr>
              <a:xfrm>
                <a:off x="1062475" y="2882501"/>
                <a:ext cx="103104" cy="1426186"/>
                <a:chOff x="4940438" y="3100904"/>
                <a:chExt cx="122758" cy="1698043"/>
              </a:xfrm>
            </p:grpSpPr>
            <p:sp>
              <p:nvSpPr>
                <p:cNvPr id="4939" name="Google Shape;4939;p5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58"/>
              <p:cNvGrpSpPr/>
              <p:nvPr/>
            </p:nvGrpSpPr>
            <p:grpSpPr>
              <a:xfrm>
                <a:off x="1299324" y="2882501"/>
                <a:ext cx="103104" cy="1426186"/>
                <a:chOff x="5206863" y="3100904"/>
                <a:chExt cx="122758" cy="1698043"/>
              </a:xfrm>
            </p:grpSpPr>
            <p:sp>
              <p:nvSpPr>
                <p:cNvPr id="4947" name="Google Shape;4947;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58"/>
              <p:cNvGrpSpPr/>
              <p:nvPr/>
            </p:nvGrpSpPr>
            <p:grpSpPr>
              <a:xfrm>
                <a:off x="1786057" y="2882501"/>
                <a:ext cx="103104" cy="1426186"/>
                <a:chOff x="6006138" y="3143629"/>
                <a:chExt cx="122758" cy="1698043"/>
              </a:xfrm>
            </p:grpSpPr>
            <p:sp>
              <p:nvSpPr>
                <p:cNvPr id="4955" name="Google Shape;4955;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58"/>
              <p:cNvGrpSpPr/>
              <p:nvPr/>
            </p:nvGrpSpPr>
            <p:grpSpPr>
              <a:xfrm>
                <a:off x="2029422" y="2882501"/>
                <a:ext cx="103104" cy="1426186"/>
                <a:chOff x="6805413" y="3100904"/>
                <a:chExt cx="122758" cy="1698043"/>
              </a:xfrm>
            </p:grpSpPr>
            <p:sp>
              <p:nvSpPr>
                <p:cNvPr id="4963" name="Google Shape;4963;p5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58"/>
              <p:cNvGrpSpPr/>
              <p:nvPr/>
            </p:nvGrpSpPr>
            <p:grpSpPr>
              <a:xfrm>
                <a:off x="2272795" y="2882501"/>
                <a:ext cx="103104" cy="1426186"/>
                <a:chOff x="5206863" y="3100904"/>
                <a:chExt cx="122758" cy="1698043"/>
              </a:xfrm>
            </p:grpSpPr>
            <p:sp>
              <p:nvSpPr>
                <p:cNvPr id="4971" name="Google Shape;4971;p5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5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5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58"/>
              <p:cNvGrpSpPr/>
              <p:nvPr/>
            </p:nvGrpSpPr>
            <p:grpSpPr>
              <a:xfrm>
                <a:off x="1542694" y="2882501"/>
                <a:ext cx="103104" cy="1426186"/>
                <a:chOff x="6006138" y="3143629"/>
                <a:chExt cx="122758" cy="1698043"/>
              </a:xfrm>
            </p:grpSpPr>
            <p:sp>
              <p:nvSpPr>
                <p:cNvPr id="4979" name="Google Shape;4979;p5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6" name="Google Shape;4986;p58"/>
          <p:cNvGrpSpPr/>
          <p:nvPr/>
        </p:nvGrpSpPr>
        <p:grpSpPr>
          <a:xfrm>
            <a:off x="5671260" y="3305994"/>
            <a:ext cx="2749952" cy="870677"/>
            <a:chOff x="238125" y="1725700"/>
            <a:chExt cx="7139025" cy="2260325"/>
          </a:xfrm>
        </p:grpSpPr>
        <p:sp>
          <p:nvSpPr>
            <p:cNvPr id="4987" name="Google Shape;4987;p5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5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5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58"/>
          <p:cNvGrpSpPr/>
          <p:nvPr/>
        </p:nvGrpSpPr>
        <p:grpSpPr>
          <a:xfrm>
            <a:off x="5941424" y="2247740"/>
            <a:ext cx="1105452" cy="916747"/>
            <a:chOff x="5249100" y="1210600"/>
            <a:chExt cx="3502700" cy="2904775"/>
          </a:xfrm>
        </p:grpSpPr>
        <p:sp>
          <p:nvSpPr>
            <p:cNvPr id="4998" name="Google Shape;4998;p5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2" name="Google Shape;5002;p5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03" name="Google Shape;5003;p5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04" name="Google Shape;5004;p5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05" name="Google Shape;5005;p5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06" name="Google Shape;5006;p5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58"/>
          <p:cNvGrpSpPr/>
          <p:nvPr/>
        </p:nvGrpSpPr>
        <p:grpSpPr>
          <a:xfrm>
            <a:off x="7123972" y="967158"/>
            <a:ext cx="1304650" cy="1124856"/>
            <a:chOff x="7287122" y="1165658"/>
            <a:chExt cx="1219413" cy="1051365"/>
          </a:xfrm>
        </p:grpSpPr>
        <p:grpSp>
          <p:nvGrpSpPr>
            <p:cNvPr id="5008" name="Google Shape;5008;p58"/>
            <p:cNvGrpSpPr/>
            <p:nvPr/>
          </p:nvGrpSpPr>
          <p:grpSpPr>
            <a:xfrm>
              <a:off x="7287122" y="1969723"/>
              <a:ext cx="1219413" cy="247300"/>
              <a:chOff x="7287122" y="1969723"/>
              <a:chExt cx="1219413" cy="247300"/>
            </a:xfrm>
          </p:grpSpPr>
          <p:sp>
            <p:nvSpPr>
              <p:cNvPr id="5009" name="Google Shape;5009;p5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58"/>
              <p:cNvGrpSpPr/>
              <p:nvPr/>
            </p:nvGrpSpPr>
            <p:grpSpPr>
              <a:xfrm>
                <a:off x="7287122" y="2063892"/>
                <a:ext cx="1151753" cy="73428"/>
                <a:chOff x="7287122" y="2063892"/>
                <a:chExt cx="1151753" cy="73428"/>
              </a:xfrm>
            </p:grpSpPr>
            <p:sp>
              <p:nvSpPr>
                <p:cNvPr id="5011" name="Google Shape;5011;p5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2" name="Google Shape;5012;p5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013" name="Google Shape;5013;p58"/>
            <p:cNvGrpSpPr/>
            <p:nvPr/>
          </p:nvGrpSpPr>
          <p:grpSpPr>
            <a:xfrm>
              <a:off x="7287122" y="1712201"/>
              <a:ext cx="1219403" cy="246767"/>
              <a:chOff x="7287122" y="1712201"/>
              <a:chExt cx="1219403" cy="246767"/>
            </a:xfrm>
          </p:grpSpPr>
          <p:sp>
            <p:nvSpPr>
              <p:cNvPr id="5014" name="Google Shape;5014;p5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5" name="Google Shape;5015;p58"/>
              <p:cNvGrpSpPr/>
              <p:nvPr/>
            </p:nvGrpSpPr>
            <p:grpSpPr>
              <a:xfrm>
                <a:off x="7287122" y="1842861"/>
                <a:ext cx="1005303" cy="73419"/>
                <a:chOff x="7287122" y="1842861"/>
                <a:chExt cx="1005303" cy="73419"/>
              </a:xfrm>
            </p:grpSpPr>
            <p:sp>
              <p:nvSpPr>
                <p:cNvPr id="5016" name="Google Shape;5016;p5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7" name="Google Shape;5017;p5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18" name="Google Shape;5018;p58"/>
            <p:cNvGrpSpPr/>
            <p:nvPr/>
          </p:nvGrpSpPr>
          <p:grpSpPr>
            <a:xfrm>
              <a:off x="7287122" y="1447520"/>
              <a:ext cx="1219403" cy="286667"/>
              <a:chOff x="7287122" y="1447520"/>
              <a:chExt cx="1219403" cy="286667"/>
            </a:xfrm>
          </p:grpSpPr>
          <p:sp>
            <p:nvSpPr>
              <p:cNvPr id="5019" name="Google Shape;5019;p5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0" name="Google Shape;5020;p58"/>
              <p:cNvGrpSpPr/>
              <p:nvPr/>
            </p:nvGrpSpPr>
            <p:grpSpPr>
              <a:xfrm>
                <a:off x="7287122" y="1581977"/>
                <a:ext cx="852803" cy="73428"/>
                <a:chOff x="7287122" y="1581977"/>
                <a:chExt cx="852803" cy="73428"/>
              </a:xfrm>
            </p:grpSpPr>
            <p:sp>
              <p:nvSpPr>
                <p:cNvPr id="5021" name="Google Shape;5021;p5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2" name="Google Shape;5022;p5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23" name="Google Shape;5023;p58"/>
            <p:cNvGrpSpPr/>
            <p:nvPr/>
          </p:nvGrpSpPr>
          <p:grpSpPr>
            <a:xfrm>
              <a:off x="7287122" y="1165658"/>
              <a:ext cx="1219403" cy="344253"/>
              <a:chOff x="7287122" y="1165658"/>
              <a:chExt cx="1219403" cy="344253"/>
            </a:xfrm>
          </p:grpSpPr>
          <p:sp>
            <p:nvSpPr>
              <p:cNvPr id="5024" name="Google Shape;5024;p5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5" name="Google Shape;5025;p58"/>
              <p:cNvGrpSpPr/>
              <p:nvPr/>
            </p:nvGrpSpPr>
            <p:grpSpPr>
              <a:xfrm>
                <a:off x="7287122" y="1341025"/>
                <a:ext cx="695703" cy="73419"/>
                <a:chOff x="7287122" y="1341025"/>
                <a:chExt cx="695703" cy="73419"/>
              </a:xfrm>
            </p:grpSpPr>
            <p:sp>
              <p:nvSpPr>
                <p:cNvPr id="5026" name="Google Shape;5026;p5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7" name="Google Shape;5027;p5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28" name="Google Shape;5028;p58"/>
          <p:cNvGrpSpPr/>
          <p:nvPr/>
        </p:nvGrpSpPr>
        <p:grpSpPr>
          <a:xfrm>
            <a:off x="5790464" y="973181"/>
            <a:ext cx="1397729" cy="1098540"/>
            <a:chOff x="5900602" y="1193063"/>
            <a:chExt cx="1299851" cy="1021707"/>
          </a:xfrm>
        </p:grpSpPr>
        <p:grpSp>
          <p:nvGrpSpPr>
            <p:cNvPr id="5029" name="Google Shape;5029;p58"/>
            <p:cNvGrpSpPr/>
            <p:nvPr/>
          </p:nvGrpSpPr>
          <p:grpSpPr>
            <a:xfrm>
              <a:off x="6520337" y="1193063"/>
              <a:ext cx="341815" cy="799959"/>
              <a:chOff x="6520337" y="1193063"/>
              <a:chExt cx="341815" cy="799959"/>
            </a:xfrm>
          </p:grpSpPr>
          <p:grpSp>
            <p:nvGrpSpPr>
              <p:cNvPr id="5030" name="Google Shape;5030;p58"/>
              <p:cNvGrpSpPr/>
              <p:nvPr/>
            </p:nvGrpSpPr>
            <p:grpSpPr>
              <a:xfrm>
                <a:off x="6520337" y="1589527"/>
                <a:ext cx="213950" cy="403494"/>
                <a:chOff x="6520337" y="1589527"/>
                <a:chExt cx="213950" cy="403494"/>
              </a:xfrm>
            </p:grpSpPr>
            <p:sp>
              <p:nvSpPr>
                <p:cNvPr id="5031" name="Google Shape;5031;p5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58"/>
              <p:cNvGrpSpPr/>
              <p:nvPr/>
            </p:nvGrpSpPr>
            <p:grpSpPr>
              <a:xfrm>
                <a:off x="6577204" y="1193063"/>
                <a:ext cx="284947" cy="464512"/>
                <a:chOff x="6577204" y="1193063"/>
                <a:chExt cx="284947" cy="464512"/>
              </a:xfrm>
            </p:grpSpPr>
            <p:sp>
              <p:nvSpPr>
                <p:cNvPr id="5034" name="Google Shape;5034;p5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5" name="Google Shape;5035;p5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36" name="Google Shape;5036;p58"/>
            <p:cNvGrpSpPr/>
            <p:nvPr/>
          </p:nvGrpSpPr>
          <p:grpSpPr>
            <a:xfrm>
              <a:off x="6238903" y="1193063"/>
              <a:ext cx="300475" cy="900152"/>
              <a:chOff x="6238903" y="1193063"/>
              <a:chExt cx="300475" cy="900152"/>
            </a:xfrm>
          </p:grpSpPr>
          <p:grpSp>
            <p:nvGrpSpPr>
              <p:cNvPr id="5037" name="Google Shape;5037;p58"/>
              <p:cNvGrpSpPr/>
              <p:nvPr/>
            </p:nvGrpSpPr>
            <p:grpSpPr>
              <a:xfrm>
                <a:off x="6290865" y="1489315"/>
                <a:ext cx="248514" cy="603900"/>
                <a:chOff x="6290865" y="1489315"/>
                <a:chExt cx="248514" cy="603900"/>
              </a:xfrm>
            </p:grpSpPr>
            <p:sp>
              <p:nvSpPr>
                <p:cNvPr id="5038" name="Google Shape;5038;p5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58"/>
              <p:cNvGrpSpPr/>
              <p:nvPr/>
            </p:nvGrpSpPr>
            <p:grpSpPr>
              <a:xfrm>
                <a:off x="6238903" y="1193063"/>
                <a:ext cx="284947" cy="333087"/>
                <a:chOff x="6238903" y="1193063"/>
                <a:chExt cx="284947" cy="333087"/>
              </a:xfrm>
            </p:grpSpPr>
            <p:sp>
              <p:nvSpPr>
                <p:cNvPr id="5041" name="Google Shape;5041;p5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2" name="Google Shape;5042;p5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43" name="Google Shape;5043;p58"/>
            <p:cNvGrpSpPr/>
            <p:nvPr/>
          </p:nvGrpSpPr>
          <p:grpSpPr>
            <a:xfrm>
              <a:off x="5900602" y="1193063"/>
              <a:ext cx="444345" cy="1021707"/>
              <a:chOff x="5900602" y="1193063"/>
              <a:chExt cx="444345" cy="1021707"/>
            </a:xfrm>
          </p:grpSpPr>
          <p:grpSp>
            <p:nvGrpSpPr>
              <p:cNvPr id="5044" name="Google Shape;5044;p58"/>
              <p:cNvGrpSpPr/>
              <p:nvPr/>
            </p:nvGrpSpPr>
            <p:grpSpPr>
              <a:xfrm>
                <a:off x="6046501" y="1367785"/>
                <a:ext cx="298446" cy="846986"/>
                <a:chOff x="6046501" y="1367785"/>
                <a:chExt cx="298446" cy="846986"/>
              </a:xfrm>
            </p:grpSpPr>
            <p:sp>
              <p:nvSpPr>
                <p:cNvPr id="5045" name="Google Shape;5045;p5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58"/>
              <p:cNvGrpSpPr/>
              <p:nvPr/>
            </p:nvGrpSpPr>
            <p:grpSpPr>
              <a:xfrm>
                <a:off x="5900602" y="1193063"/>
                <a:ext cx="284947" cy="182312"/>
                <a:chOff x="5900602" y="1193063"/>
                <a:chExt cx="284947" cy="182312"/>
              </a:xfrm>
            </p:grpSpPr>
            <p:sp>
              <p:nvSpPr>
                <p:cNvPr id="5048" name="Google Shape;5048;p5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9" name="Google Shape;5049;p5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50" name="Google Shape;5050;p58"/>
            <p:cNvGrpSpPr/>
            <p:nvPr/>
          </p:nvGrpSpPr>
          <p:grpSpPr>
            <a:xfrm>
              <a:off x="6738300" y="1193063"/>
              <a:ext cx="462153" cy="707634"/>
              <a:chOff x="6738300" y="1193063"/>
              <a:chExt cx="462153" cy="707634"/>
            </a:xfrm>
          </p:grpSpPr>
          <p:grpSp>
            <p:nvGrpSpPr>
              <p:cNvPr id="5051" name="Google Shape;5051;p58"/>
              <p:cNvGrpSpPr/>
              <p:nvPr/>
            </p:nvGrpSpPr>
            <p:grpSpPr>
              <a:xfrm>
                <a:off x="6915505" y="1193063"/>
                <a:ext cx="284947" cy="597387"/>
                <a:chOff x="6915505" y="1193063"/>
                <a:chExt cx="284947" cy="597387"/>
              </a:xfrm>
            </p:grpSpPr>
            <p:sp>
              <p:nvSpPr>
                <p:cNvPr id="5052" name="Google Shape;5052;p5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3" name="Google Shape;5053;p5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54" name="Google Shape;5054;p58"/>
              <p:cNvGrpSpPr/>
              <p:nvPr/>
            </p:nvGrpSpPr>
            <p:grpSpPr>
              <a:xfrm>
                <a:off x="6738300" y="1684725"/>
                <a:ext cx="230066" cy="215971"/>
                <a:chOff x="6738300" y="1684725"/>
                <a:chExt cx="230066" cy="215971"/>
              </a:xfrm>
            </p:grpSpPr>
            <p:sp>
              <p:nvSpPr>
                <p:cNvPr id="5055" name="Google Shape;5055;p5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CTGs and Their Role</a:t>
            </a:r>
            <a:endParaRPr dirty="0"/>
          </a:p>
        </p:txBody>
      </p:sp>
      <p:sp>
        <p:nvSpPr>
          <p:cNvPr id="547" name="Google Shape;547;p31"/>
          <p:cNvSpPr txBox="1">
            <a:spLocks noGrp="1"/>
          </p:cNvSpPr>
          <p:nvPr>
            <p:ph type="body" idx="1"/>
          </p:nvPr>
        </p:nvSpPr>
        <p:spPr>
          <a:xfrm>
            <a:off x="528100" y="1138367"/>
            <a:ext cx="3927800" cy="20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800" dirty="0">
                <a:solidFill>
                  <a:schemeClr val="dk1"/>
                </a:solidFill>
              </a:rPr>
              <a:t>Cardio-</a:t>
            </a:r>
            <a:r>
              <a:rPr lang="en-AU" sz="1800" dirty="0" err="1">
                <a:solidFill>
                  <a:schemeClr val="dk1"/>
                </a:solidFill>
              </a:rPr>
              <a:t>Tocograph</a:t>
            </a:r>
            <a:endParaRPr lang="en-AU" sz="1800" dirty="0">
              <a:solidFill>
                <a:schemeClr val="dk1"/>
              </a:solidFill>
            </a:endParaRPr>
          </a:p>
          <a:p>
            <a:pPr marL="285750" indent="-285750"/>
            <a:r>
              <a:rPr lang="en-AU" sz="1600" dirty="0">
                <a:solidFill>
                  <a:schemeClr val="dk1"/>
                </a:solidFill>
              </a:rPr>
              <a:t>Lots of features of the CTG used to assess baby wellbeing</a:t>
            </a:r>
          </a:p>
          <a:p>
            <a:pPr marL="285750" indent="-285750"/>
            <a:r>
              <a:rPr lang="en-AU" sz="1600" dirty="0">
                <a:solidFill>
                  <a:schemeClr val="dk1"/>
                </a:solidFill>
              </a:rPr>
              <a:t>Baseline heart rate</a:t>
            </a:r>
          </a:p>
          <a:p>
            <a:pPr marL="285750" indent="-285750"/>
            <a:r>
              <a:rPr lang="en-AU" sz="1600" dirty="0">
                <a:solidFill>
                  <a:schemeClr val="dk1"/>
                </a:solidFill>
              </a:rPr>
              <a:t>Short term variability (beat-to-beat)</a:t>
            </a:r>
          </a:p>
          <a:p>
            <a:pPr marL="285750" indent="-285750"/>
            <a:r>
              <a:rPr lang="en-AU" sz="1600" dirty="0">
                <a:solidFill>
                  <a:schemeClr val="dk1"/>
                </a:solidFill>
              </a:rPr>
              <a:t>Long term variability</a:t>
            </a:r>
          </a:p>
          <a:p>
            <a:pPr marL="285750" indent="-285750"/>
            <a:r>
              <a:rPr lang="en-AU" sz="1600" dirty="0">
                <a:solidFill>
                  <a:schemeClr val="dk1"/>
                </a:solidFill>
              </a:rPr>
              <a:t>Fast vs Slow heart rate</a:t>
            </a:r>
          </a:p>
          <a:p>
            <a:pPr marL="285750" indent="-285750"/>
            <a:r>
              <a:rPr lang="en-AU" sz="1600" dirty="0">
                <a:solidFill>
                  <a:schemeClr val="dk1"/>
                </a:solidFill>
              </a:rPr>
              <a:t>Changes in heart rate with contractions</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364033"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A graph with a graph and a graph&#10;&#10;Description automatically generated with medium confidence">
            <a:extLst>
              <a:ext uri="{FF2B5EF4-FFF2-40B4-BE49-F238E27FC236}">
                <a16:creationId xmlns:a16="http://schemas.microsoft.com/office/drawing/2014/main" id="{46455015-EF8A-1086-29B5-CC98E611A9F7}"/>
              </a:ext>
            </a:extLst>
          </p:cNvPr>
          <p:cNvPicPr>
            <a:picLocks noChangeAspect="1"/>
          </p:cNvPicPr>
          <p:nvPr/>
        </p:nvPicPr>
        <p:blipFill>
          <a:blip r:embed="rId3"/>
          <a:stretch>
            <a:fillRect/>
          </a:stretch>
        </p:blipFill>
        <p:spPr>
          <a:xfrm>
            <a:off x="5348874" y="1080771"/>
            <a:ext cx="3382726" cy="2073004"/>
          </a:xfrm>
          <a:prstGeom prst="rect">
            <a:avLst/>
          </a:prstGeom>
        </p:spPr>
      </p:pic>
      <p:sp>
        <p:nvSpPr>
          <p:cNvPr id="11" name="Google Shape;547;p31">
            <a:extLst>
              <a:ext uri="{FF2B5EF4-FFF2-40B4-BE49-F238E27FC236}">
                <a16:creationId xmlns:a16="http://schemas.microsoft.com/office/drawing/2014/main" id="{D6784BB5-D764-0421-D67C-0FF520321BD3}"/>
              </a:ext>
            </a:extLst>
          </p:cNvPr>
          <p:cNvSpPr txBox="1">
            <a:spLocks/>
          </p:cNvSpPr>
          <p:nvPr/>
        </p:nvSpPr>
        <p:spPr>
          <a:xfrm>
            <a:off x="2912422" y="3300617"/>
            <a:ext cx="3490181" cy="1325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Medium"/>
              <a:buChar char="●"/>
              <a:defRPr sz="1200" b="0" i="0" u="none" strike="noStrike" cap="none">
                <a:solidFill>
                  <a:srgbClr val="434343"/>
                </a:solidFill>
                <a:latin typeface="Assistant Medium"/>
                <a:ea typeface="Assistant Medium"/>
                <a:cs typeface="Assistant Medium"/>
                <a:sym typeface="Assistant Medium"/>
              </a:defRPr>
            </a:lvl1pPr>
            <a:lvl2pPr marL="914400" marR="0" lvl="1"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2pPr>
            <a:lvl3pPr marL="1371600" marR="0" lvl="2"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3pPr>
            <a:lvl4pPr marL="1828800" marR="0" lvl="3"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4pPr>
            <a:lvl5pPr marL="2286000" marR="0" lvl="4"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5pPr>
            <a:lvl6pPr marL="2743200" marR="0" lvl="5"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6pPr>
            <a:lvl7pPr marL="3200400" marR="0" lvl="6"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7pPr>
            <a:lvl8pPr marL="3657600" marR="0" lvl="7"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8pPr>
            <a:lvl9pPr marL="4114800" marR="0" lvl="8"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9pPr>
          </a:lstStyle>
          <a:p>
            <a:pPr marL="0" indent="0">
              <a:buFont typeface="Assistant Medium"/>
              <a:buNone/>
            </a:pPr>
            <a:r>
              <a:rPr lang="en-AU" sz="1800" dirty="0">
                <a:solidFill>
                  <a:schemeClr val="dk1"/>
                </a:solidFill>
              </a:rPr>
              <a:t>Problems:</a:t>
            </a:r>
          </a:p>
          <a:p>
            <a:pPr marL="285750" indent="-285750"/>
            <a:r>
              <a:rPr lang="en-AU" sz="1600" dirty="0">
                <a:solidFill>
                  <a:schemeClr val="dk1"/>
                </a:solidFill>
              </a:rPr>
              <a:t>Used intermittently, signal pickup</a:t>
            </a:r>
          </a:p>
          <a:p>
            <a:pPr marL="285750" indent="-285750"/>
            <a:r>
              <a:rPr lang="en-AU" sz="1600" dirty="0">
                <a:solidFill>
                  <a:schemeClr val="dk1"/>
                </a:solidFill>
              </a:rPr>
              <a:t>Confuse baby vs mother heart rate</a:t>
            </a:r>
          </a:p>
        </p:txBody>
      </p:sp>
      <p:sp>
        <p:nvSpPr>
          <p:cNvPr id="12" name="Google Shape;547;p31">
            <a:extLst>
              <a:ext uri="{FF2B5EF4-FFF2-40B4-BE49-F238E27FC236}">
                <a16:creationId xmlns:a16="http://schemas.microsoft.com/office/drawing/2014/main" id="{6C04B6C4-BD15-0B37-85DA-1BC006337C97}"/>
              </a:ext>
            </a:extLst>
          </p:cNvPr>
          <p:cNvSpPr txBox="1">
            <a:spLocks/>
          </p:cNvSpPr>
          <p:nvPr/>
        </p:nvSpPr>
        <p:spPr>
          <a:xfrm>
            <a:off x="5646548" y="4166505"/>
            <a:ext cx="3490181" cy="901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Medium"/>
              <a:buChar char="●"/>
              <a:defRPr sz="1200" b="0" i="0" u="none" strike="noStrike" cap="none">
                <a:solidFill>
                  <a:srgbClr val="434343"/>
                </a:solidFill>
                <a:latin typeface="Assistant Medium"/>
                <a:ea typeface="Assistant Medium"/>
                <a:cs typeface="Assistant Medium"/>
                <a:sym typeface="Assistant Medium"/>
              </a:defRPr>
            </a:lvl1pPr>
            <a:lvl2pPr marL="914400" marR="0" lvl="1"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2pPr>
            <a:lvl3pPr marL="1371600" marR="0" lvl="2"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3pPr>
            <a:lvl4pPr marL="1828800" marR="0" lvl="3"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4pPr>
            <a:lvl5pPr marL="2286000" marR="0" lvl="4"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5pPr>
            <a:lvl6pPr marL="2743200" marR="0" lvl="5"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6pPr>
            <a:lvl7pPr marL="3200400" marR="0" lvl="6"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7pPr>
            <a:lvl8pPr marL="3657600" marR="0" lvl="7"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8pPr>
            <a:lvl9pPr marL="4114800" marR="0" lvl="8" indent="-304800" algn="l" rtl="0">
              <a:lnSpc>
                <a:spcPct val="115000"/>
              </a:lnSpc>
              <a:spcBef>
                <a:spcPts val="0"/>
              </a:spcBef>
              <a:spcAft>
                <a:spcPts val="0"/>
              </a:spcAft>
              <a:buClr>
                <a:schemeClr val="dk1"/>
              </a:buClr>
              <a:buSzPts val="1200"/>
              <a:buFont typeface="Assistant Medium"/>
              <a:buChar char="■"/>
              <a:defRPr sz="1200" b="0" i="0" u="none" strike="noStrike" cap="none">
                <a:solidFill>
                  <a:srgbClr val="434343"/>
                </a:solidFill>
                <a:latin typeface="Assistant Medium"/>
                <a:ea typeface="Assistant Medium"/>
                <a:cs typeface="Assistant Medium"/>
                <a:sym typeface="Assistant Medium"/>
              </a:defRPr>
            </a:lvl9pPr>
          </a:lstStyle>
          <a:p>
            <a:pPr marL="0" indent="0">
              <a:buFont typeface="Assistant Medium"/>
              <a:buNone/>
            </a:pPr>
            <a:r>
              <a:rPr lang="en-AU" sz="1800" dirty="0">
                <a:solidFill>
                  <a:schemeClr val="dk1"/>
                </a:solidFill>
              </a:rPr>
              <a:t>Take Home:</a:t>
            </a:r>
          </a:p>
          <a:p>
            <a:pPr marL="285750" indent="-285750"/>
            <a:r>
              <a:rPr lang="en-AU" sz="1600" dirty="0">
                <a:solidFill>
                  <a:schemeClr val="dk1"/>
                </a:solidFill>
              </a:rPr>
              <a:t>Variability is </a:t>
            </a:r>
            <a:r>
              <a:rPr lang="en-AU" sz="1600" i="1" dirty="0">
                <a:solidFill>
                  <a:schemeClr val="dk1"/>
                </a:solidFill>
              </a:rPr>
              <a:t>GOOD</a:t>
            </a:r>
          </a:p>
          <a:p>
            <a:pPr marL="285750" indent="-285750"/>
            <a:r>
              <a:rPr lang="en-AU" sz="1600" dirty="0">
                <a:solidFill>
                  <a:schemeClr val="dk1"/>
                </a:solidFill>
              </a:rPr>
              <a:t>Absent Variability is </a:t>
            </a:r>
            <a:r>
              <a:rPr lang="en-AU" sz="1600" i="1" dirty="0">
                <a:solidFill>
                  <a:schemeClr val="dk1"/>
                </a:solidFill>
              </a:rPr>
              <a:t>BAD</a:t>
            </a:r>
            <a:endParaRPr lang="en-AU" sz="1600" dirty="0">
              <a:solidFill>
                <a:schemeClr val="dk1"/>
              </a:solidFill>
            </a:endParaRPr>
          </a:p>
        </p:txBody>
      </p:sp>
    </p:spTree>
    <p:extLst>
      <p:ext uri="{BB962C8B-B14F-4D97-AF65-F5344CB8AC3E}">
        <p14:creationId xmlns:p14="http://schemas.microsoft.com/office/powerpoint/2010/main" val="8393629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60"/>
        <p:cNvGrpSpPr/>
        <p:nvPr/>
      </p:nvGrpSpPr>
      <p:grpSpPr>
        <a:xfrm>
          <a:off x="0" y="0"/>
          <a:ext cx="0" cy="0"/>
          <a:chOff x="0" y="0"/>
          <a:chExt cx="0" cy="0"/>
        </a:xfrm>
      </p:grpSpPr>
      <p:grpSp>
        <p:nvGrpSpPr>
          <p:cNvPr id="5061" name="Google Shape;5061;p59"/>
          <p:cNvGrpSpPr/>
          <p:nvPr/>
        </p:nvGrpSpPr>
        <p:grpSpPr>
          <a:xfrm>
            <a:off x="821785" y="2307635"/>
            <a:ext cx="339235" cy="298186"/>
            <a:chOff x="898875" y="244725"/>
            <a:chExt cx="481800" cy="423500"/>
          </a:xfrm>
        </p:grpSpPr>
        <p:sp>
          <p:nvSpPr>
            <p:cNvPr id="5062" name="Google Shape;5062;p5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5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5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5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5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5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8" name="Google Shape;5068;p59"/>
          <p:cNvGrpSpPr/>
          <p:nvPr/>
        </p:nvGrpSpPr>
        <p:grpSpPr>
          <a:xfrm>
            <a:off x="1260167" y="2287103"/>
            <a:ext cx="298169" cy="339253"/>
            <a:chOff x="1529350" y="258825"/>
            <a:chExt cx="423475" cy="481825"/>
          </a:xfrm>
        </p:grpSpPr>
        <p:sp>
          <p:nvSpPr>
            <p:cNvPr id="5069" name="Google Shape;5069;p5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5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1" name="Google Shape;5071;p59"/>
          <p:cNvGrpSpPr/>
          <p:nvPr/>
        </p:nvGrpSpPr>
        <p:grpSpPr>
          <a:xfrm>
            <a:off x="2102437" y="2287102"/>
            <a:ext cx="298169" cy="339253"/>
            <a:chOff x="2707500" y="249400"/>
            <a:chExt cx="423475" cy="481825"/>
          </a:xfrm>
        </p:grpSpPr>
        <p:sp>
          <p:nvSpPr>
            <p:cNvPr id="5072" name="Google Shape;5072;p5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5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59"/>
          <p:cNvGrpSpPr/>
          <p:nvPr/>
        </p:nvGrpSpPr>
        <p:grpSpPr>
          <a:xfrm>
            <a:off x="2516052" y="2287428"/>
            <a:ext cx="305386" cy="338602"/>
            <a:chOff x="3300325" y="249875"/>
            <a:chExt cx="433725" cy="480900"/>
          </a:xfrm>
        </p:grpSpPr>
        <p:sp>
          <p:nvSpPr>
            <p:cNvPr id="5075" name="Google Shape;507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1" name="Google Shape;5081;p59"/>
          <p:cNvGrpSpPr/>
          <p:nvPr/>
        </p:nvGrpSpPr>
        <p:grpSpPr>
          <a:xfrm>
            <a:off x="1653142" y="2367273"/>
            <a:ext cx="340890" cy="178912"/>
            <a:chOff x="2084325" y="363300"/>
            <a:chExt cx="484150" cy="254100"/>
          </a:xfrm>
        </p:grpSpPr>
        <p:sp>
          <p:nvSpPr>
            <p:cNvPr id="5082" name="Google Shape;5082;p5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5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4" name="Google Shape;5084;p59"/>
          <p:cNvGrpSpPr/>
          <p:nvPr/>
        </p:nvGrpSpPr>
        <p:grpSpPr>
          <a:xfrm>
            <a:off x="2905137" y="2287349"/>
            <a:ext cx="352349" cy="338760"/>
            <a:chOff x="3854700" y="249750"/>
            <a:chExt cx="500425" cy="481125"/>
          </a:xfrm>
        </p:grpSpPr>
        <p:sp>
          <p:nvSpPr>
            <p:cNvPr id="5085" name="Google Shape;5085;p5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5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5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5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5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5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5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5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3" name="Google Shape;5093;p59"/>
          <p:cNvGrpSpPr/>
          <p:nvPr/>
        </p:nvGrpSpPr>
        <p:grpSpPr>
          <a:xfrm>
            <a:off x="3323126" y="2287349"/>
            <a:ext cx="352349" cy="338760"/>
            <a:chOff x="4447550" y="249750"/>
            <a:chExt cx="500425" cy="481125"/>
          </a:xfrm>
        </p:grpSpPr>
        <p:sp>
          <p:nvSpPr>
            <p:cNvPr id="5094" name="Google Shape;5094;p5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5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59"/>
          <p:cNvGrpSpPr/>
          <p:nvPr/>
        </p:nvGrpSpPr>
        <p:grpSpPr>
          <a:xfrm>
            <a:off x="3752328" y="2287102"/>
            <a:ext cx="339253" cy="339253"/>
            <a:chOff x="5049725" y="249400"/>
            <a:chExt cx="481825" cy="481825"/>
          </a:xfrm>
        </p:grpSpPr>
        <p:sp>
          <p:nvSpPr>
            <p:cNvPr id="5097" name="Google Shape;5097;p5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5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9" name="Google Shape;5099;p59"/>
          <p:cNvGrpSpPr/>
          <p:nvPr/>
        </p:nvGrpSpPr>
        <p:grpSpPr>
          <a:xfrm>
            <a:off x="4166269" y="2287102"/>
            <a:ext cx="339253" cy="339253"/>
            <a:chOff x="5660400" y="238125"/>
            <a:chExt cx="481825" cy="481825"/>
          </a:xfrm>
        </p:grpSpPr>
        <p:sp>
          <p:nvSpPr>
            <p:cNvPr id="5100" name="Google Shape;5100;p5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5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2" name="Google Shape;5102;p59"/>
          <p:cNvGrpSpPr/>
          <p:nvPr/>
        </p:nvGrpSpPr>
        <p:grpSpPr>
          <a:xfrm>
            <a:off x="4582955" y="2287102"/>
            <a:ext cx="339253" cy="339253"/>
            <a:chOff x="6235400" y="249400"/>
            <a:chExt cx="481825" cy="481825"/>
          </a:xfrm>
        </p:grpSpPr>
        <p:sp>
          <p:nvSpPr>
            <p:cNvPr id="5103" name="Google Shape;5103;p5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5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5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5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5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8" name="Google Shape;5108;p59"/>
          <p:cNvGrpSpPr/>
          <p:nvPr/>
        </p:nvGrpSpPr>
        <p:grpSpPr>
          <a:xfrm>
            <a:off x="821301" y="2731810"/>
            <a:ext cx="340204" cy="298116"/>
            <a:chOff x="899850" y="871450"/>
            <a:chExt cx="483175" cy="423400"/>
          </a:xfrm>
        </p:grpSpPr>
        <p:sp>
          <p:nvSpPr>
            <p:cNvPr id="5109" name="Google Shape;5109;p5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5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5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5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3" name="Google Shape;5113;p59"/>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4" name="Google Shape;5114;p59"/>
          <p:cNvGrpSpPr/>
          <p:nvPr/>
        </p:nvGrpSpPr>
        <p:grpSpPr>
          <a:xfrm>
            <a:off x="1653301" y="2711232"/>
            <a:ext cx="340573" cy="339271"/>
            <a:chOff x="2085450" y="842250"/>
            <a:chExt cx="483700" cy="481850"/>
          </a:xfrm>
        </p:grpSpPr>
        <p:sp>
          <p:nvSpPr>
            <p:cNvPr id="5115" name="Google Shape;5115;p5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5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5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8" name="Google Shape;5118;p59"/>
          <p:cNvGrpSpPr/>
          <p:nvPr/>
        </p:nvGrpSpPr>
        <p:grpSpPr>
          <a:xfrm>
            <a:off x="2081868" y="2711241"/>
            <a:ext cx="339306" cy="339253"/>
            <a:chOff x="2685825" y="840375"/>
            <a:chExt cx="481900" cy="481825"/>
          </a:xfrm>
        </p:grpSpPr>
        <p:sp>
          <p:nvSpPr>
            <p:cNvPr id="5119" name="Google Shape;5119;p5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5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59"/>
          <p:cNvGrpSpPr/>
          <p:nvPr/>
        </p:nvGrpSpPr>
        <p:grpSpPr>
          <a:xfrm>
            <a:off x="2493529" y="2710924"/>
            <a:ext cx="350431" cy="339887"/>
            <a:chOff x="3270675" y="841800"/>
            <a:chExt cx="497700" cy="482725"/>
          </a:xfrm>
        </p:grpSpPr>
        <p:sp>
          <p:nvSpPr>
            <p:cNvPr id="5122" name="Google Shape;5122;p5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5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5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5" name="Google Shape;5125;p59"/>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6" name="Google Shape;5126;p59"/>
          <p:cNvGrpSpPr/>
          <p:nvPr/>
        </p:nvGrpSpPr>
        <p:grpSpPr>
          <a:xfrm>
            <a:off x="3329675" y="2731783"/>
            <a:ext cx="339253" cy="298169"/>
            <a:chOff x="4467200" y="877100"/>
            <a:chExt cx="481825" cy="423475"/>
          </a:xfrm>
        </p:grpSpPr>
        <p:sp>
          <p:nvSpPr>
            <p:cNvPr id="5127" name="Google Shape;5127;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1" name="Google Shape;5131;p59"/>
          <p:cNvGrpSpPr/>
          <p:nvPr/>
        </p:nvGrpSpPr>
        <p:grpSpPr>
          <a:xfrm>
            <a:off x="3744565" y="2711232"/>
            <a:ext cx="354778" cy="339271"/>
            <a:chOff x="5045500" y="842250"/>
            <a:chExt cx="503875" cy="481850"/>
          </a:xfrm>
        </p:grpSpPr>
        <p:sp>
          <p:nvSpPr>
            <p:cNvPr id="5132" name="Google Shape;5132;p5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5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4" name="Google Shape;5134;p59"/>
          <p:cNvGrpSpPr/>
          <p:nvPr/>
        </p:nvGrpSpPr>
        <p:grpSpPr>
          <a:xfrm>
            <a:off x="4167413" y="2737451"/>
            <a:ext cx="336965" cy="286833"/>
            <a:chOff x="5645200" y="879425"/>
            <a:chExt cx="478575" cy="407375"/>
          </a:xfrm>
        </p:grpSpPr>
        <p:sp>
          <p:nvSpPr>
            <p:cNvPr id="5135" name="Google Shape;5135;p5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5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5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5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5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5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59"/>
          <p:cNvGrpSpPr/>
          <p:nvPr/>
        </p:nvGrpSpPr>
        <p:grpSpPr>
          <a:xfrm>
            <a:off x="4603488" y="2711241"/>
            <a:ext cx="298186" cy="339253"/>
            <a:chOff x="6264525" y="842250"/>
            <a:chExt cx="423500" cy="481825"/>
          </a:xfrm>
        </p:grpSpPr>
        <p:sp>
          <p:nvSpPr>
            <p:cNvPr id="5142" name="Google Shape;5142;p5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5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5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5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5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5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5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9" name="Google Shape;5149;p59"/>
          <p:cNvGrpSpPr/>
          <p:nvPr/>
        </p:nvGrpSpPr>
        <p:grpSpPr>
          <a:xfrm>
            <a:off x="821776" y="3125895"/>
            <a:ext cx="339253" cy="339253"/>
            <a:chOff x="900750" y="1436075"/>
            <a:chExt cx="481825" cy="481825"/>
          </a:xfrm>
        </p:grpSpPr>
        <p:sp>
          <p:nvSpPr>
            <p:cNvPr id="5150" name="Google Shape;5150;p5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5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5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5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4" name="Google Shape;5154;p59"/>
          <p:cNvGrpSpPr/>
          <p:nvPr/>
        </p:nvGrpSpPr>
        <p:grpSpPr>
          <a:xfrm>
            <a:off x="1239624" y="3186183"/>
            <a:ext cx="339253" cy="218676"/>
            <a:chOff x="1492675" y="1520750"/>
            <a:chExt cx="481825" cy="310575"/>
          </a:xfrm>
        </p:grpSpPr>
        <p:sp>
          <p:nvSpPr>
            <p:cNvPr id="5155" name="Google Shape;5155;p5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5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7" name="Google Shape;5157;p59"/>
          <p:cNvGrpSpPr/>
          <p:nvPr/>
        </p:nvGrpSpPr>
        <p:grpSpPr>
          <a:xfrm>
            <a:off x="1647421" y="3125877"/>
            <a:ext cx="352332" cy="339288"/>
            <a:chOff x="2071000" y="1435025"/>
            <a:chExt cx="500400" cy="481875"/>
          </a:xfrm>
        </p:grpSpPr>
        <p:sp>
          <p:nvSpPr>
            <p:cNvPr id="5158" name="Google Shape;5158;p5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5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5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1" name="Google Shape;5161;p59"/>
          <p:cNvGrpSpPr/>
          <p:nvPr/>
        </p:nvGrpSpPr>
        <p:grpSpPr>
          <a:xfrm>
            <a:off x="2075584" y="3146709"/>
            <a:ext cx="351874" cy="297623"/>
            <a:chOff x="2678350" y="1464650"/>
            <a:chExt cx="499750" cy="422700"/>
          </a:xfrm>
        </p:grpSpPr>
        <p:sp>
          <p:nvSpPr>
            <p:cNvPr id="5162" name="Google Shape;5162;p5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5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5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5" name="Google Shape;5165;p59"/>
          <p:cNvGrpSpPr/>
          <p:nvPr/>
        </p:nvGrpSpPr>
        <p:grpSpPr>
          <a:xfrm>
            <a:off x="2499118" y="3125895"/>
            <a:ext cx="339253" cy="339253"/>
            <a:chOff x="3271200" y="1435075"/>
            <a:chExt cx="481825" cy="481825"/>
          </a:xfrm>
        </p:grpSpPr>
        <p:sp>
          <p:nvSpPr>
            <p:cNvPr id="5166" name="Google Shape;5166;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8" name="Google Shape;5168;p59"/>
          <p:cNvGrpSpPr/>
          <p:nvPr/>
        </p:nvGrpSpPr>
        <p:grpSpPr>
          <a:xfrm>
            <a:off x="2909591" y="3125877"/>
            <a:ext cx="343442" cy="339288"/>
            <a:chOff x="3858100" y="1435075"/>
            <a:chExt cx="487775" cy="481875"/>
          </a:xfrm>
        </p:grpSpPr>
        <p:sp>
          <p:nvSpPr>
            <p:cNvPr id="5169" name="Google Shape;5169;p5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5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5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5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5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4" name="Google Shape;5174;p59"/>
          <p:cNvGrpSpPr/>
          <p:nvPr/>
        </p:nvGrpSpPr>
        <p:grpSpPr>
          <a:xfrm>
            <a:off x="3329674" y="3125895"/>
            <a:ext cx="339253" cy="339253"/>
            <a:chOff x="4456875" y="1435075"/>
            <a:chExt cx="481825" cy="481825"/>
          </a:xfrm>
        </p:grpSpPr>
        <p:sp>
          <p:nvSpPr>
            <p:cNvPr id="5175" name="Google Shape;5175;p5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5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5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8" name="Google Shape;5178;p5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5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5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5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5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5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5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5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5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5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5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5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5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5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5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5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4" name="Google Shape;5194;p59"/>
          <p:cNvGrpSpPr/>
          <p:nvPr/>
        </p:nvGrpSpPr>
        <p:grpSpPr>
          <a:xfrm>
            <a:off x="3750665" y="3125886"/>
            <a:ext cx="342580" cy="339271"/>
            <a:chOff x="5049725" y="1435050"/>
            <a:chExt cx="486550" cy="481850"/>
          </a:xfrm>
        </p:grpSpPr>
        <p:sp>
          <p:nvSpPr>
            <p:cNvPr id="5195" name="Google Shape;5195;p5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5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5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5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59"/>
          <p:cNvGrpSpPr/>
          <p:nvPr/>
        </p:nvGrpSpPr>
        <p:grpSpPr>
          <a:xfrm>
            <a:off x="4166216" y="3125895"/>
            <a:ext cx="339359" cy="339253"/>
            <a:chOff x="5642475" y="1435075"/>
            <a:chExt cx="481975" cy="481825"/>
          </a:xfrm>
        </p:grpSpPr>
        <p:sp>
          <p:nvSpPr>
            <p:cNvPr id="5200" name="Google Shape;5200;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3" name="Google Shape;5203;p59"/>
          <p:cNvGrpSpPr/>
          <p:nvPr/>
        </p:nvGrpSpPr>
        <p:grpSpPr>
          <a:xfrm>
            <a:off x="4580702" y="3125886"/>
            <a:ext cx="343759" cy="339271"/>
            <a:chOff x="6232000" y="1435050"/>
            <a:chExt cx="488225" cy="481850"/>
          </a:xfrm>
        </p:grpSpPr>
        <p:sp>
          <p:nvSpPr>
            <p:cNvPr id="5204" name="Google Shape;5204;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9" name="Google Shape;5209;p59"/>
          <p:cNvGrpSpPr/>
          <p:nvPr/>
        </p:nvGrpSpPr>
        <p:grpSpPr>
          <a:xfrm>
            <a:off x="841438" y="3539545"/>
            <a:ext cx="299929" cy="337792"/>
            <a:chOff x="924450" y="2028975"/>
            <a:chExt cx="425975" cy="479750"/>
          </a:xfrm>
        </p:grpSpPr>
        <p:sp>
          <p:nvSpPr>
            <p:cNvPr id="5210" name="Google Shape;5210;p5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5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5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3" name="Google Shape;5213;p59"/>
          <p:cNvGrpSpPr/>
          <p:nvPr/>
        </p:nvGrpSpPr>
        <p:grpSpPr>
          <a:xfrm>
            <a:off x="1653934" y="3559347"/>
            <a:ext cx="339306" cy="298186"/>
            <a:chOff x="2085450" y="2057100"/>
            <a:chExt cx="481900" cy="423500"/>
          </a:xfrm>
        </p:grpSpPr>
        <p:sp>
          <p:nvSpPr>
            <p:cNvPr id="5214" name="Google Shape;5214;p5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5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5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7" name="Google Shape;5217;p59"/>
          <p:cNvGrpSpPr/>
          <p:nvPr/>
        </p:nvGrpSpPr>
        <p:grpSpPr>
          <a:xfrm>
            <a:off x="2081868" y="3582592"/>
            <a:ext cx="339306" cy="251698"/>
            <a:chOff x="2678275" y="2090100"/>
            <a:chExt cx="481900" cy="357475"/>
          </a:xfrm>
        </p:grpSpPr>
        <p:sp>
          <p:nvSpPr>
            <p:cNvPr id="5218" name="Google Shape;5218;p5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5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5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5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5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3" name="Google Shape;5223;p59"/>
          <p:cNvGrpSpPr/>
          <p:nvPr/>
        </p:nvGrpSpPr>
        <p:grpSpPr>
          <a:xfrm>
            <a:off x="2559072" y="3594790"/>
            <a:ext cx="219345" cy="227301"/>
            <a:chOff x="3357325" y="2093500"/>
            <a:chExt cx="311525" cy="322825"/>
          </a:xfrm>
        </p:grpSpPr>
        <p:sp>
          <p:nvSpPr>
            <p:cNvPr id="5224" name="Google Shape;5224;p5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5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5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27" name="Google Shape;5227;p59"/>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28" name="Google Shape;5228;p59"/>
          <p:cNvGrpSpPr/>
          <p:nvPr/>
        </p:nvGrpSpPr>
        <p:grpSpPr>
          <a:xfrm>
            <a:off x="3353262" y="3538814"/>
            <a:ext cx="292078" cy="339253"/>
            <a:chOff x="4492800" y="2027925"/>
            <a:chExt cx="414825" cy="481825"/>
          </a:xfrm>
        </p:grpSpPr>
        <p:sp>
          <p:nvSpPr>
            <p:cNvPr id="5229" name="Google Shape;5229;p5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5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1" name="Google Shape;5231;p59"/>
          <p:cNvGrpSpPr/>
          <p:nvPr/>
        </p:nvGrpSpPr>
        <p:grpSpPr>
          <a:xfrm>
            <a:off x="3752354" y="3538805"/>
            <a:ext cx="339200" cy="339271"/>
            <a:chOff x="5049725" y="2027900"/>
            <a:chExt cx="481750" cy="481850"/>
          </a:xfrm>
        </p:grpSpPr>
        <p:sp>
          <p:nvSpPr>
            <p:cNvPr id="5232" name="Google Shape;5232;p5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5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5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5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5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5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5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5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0" name="Google Shape;5240;p59"/>
          <p:cNvGrpSpPr/>
          <p:nvPr/>
        </p:nvGrpSpPr>
        <p:grpSpPr>
          <a:xfrm>
            <a:off x="4225950" y="3538893"/>
            <a:ext cx="219890" cy="339095"/>
            <a:chOff x="5726350" y="2028150"/>
            <a:chExt cx="312300" cy="481600"/>
          </a:xfrm>
        </p:grpSpPr>
        <p:sp>
          <p:nvSpPr>
            <p:cNvPr id="5241" name="Google Shape;5241;p5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5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5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59"/>
          <p:cNvGrpSpPr/>
          <p:nvPr/>
        </p:nvGrpSpPr>
        <p:grpSpPr>
          <a:xfrm>
            <a:off x="4586141" y="3542000"/>
            <a:ext cx="332881" cy="332881"/>
            <a:chOff x="6239925" y="2032450"/>
            <a:chExt cx="472775" cy="472775"/>
          </a:xfrm>
        </p:grpSpPr>
        <p:sp>
          <p:nvSpPr>
            <p:cNvPr id="5245" name="Google Shape;5245;p5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5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59"/>
          <p:cNvGrpSpPr/>
          <p:nvPr/>
        </p:nvGrpSpPr>
        <p:grpSpPr>
          <a:xfrm>
            <a:off x="5035233" y="2364092"/>
            <a:ext cx="334641" cy="185425"/>
            <a:chOff x="903075" y="2730000"/>
            <a:chExt cx="475275" cy="263350"/>
          </a:xfrm>
        </p:grpSpPr>
        <p:sp>
          <p:nvSpPr>
            <p:cNvPr id="5248" name="Google Shape;5248;p5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5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0" name="Google Shape;5250;p5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1" name="Google Shape;5251;p59"/>
          <p:cNvGrpSpPr/>
          <p:nvPr/>
        </p:nvGrpSpPr>
        <p:grpSpPr>
          <a:xfrm>
            <a:off x="1239624" y="3538814"/>
            <a:ext cx="339253" cy="339253"/>
            <a:chOff x="1492675" y="2027925"/>
            <a:chExt cx="481825" cy="481825"/>
          </a:xfrm>
        </p:grpSpPr>
        <p:sp>
          <p:nvSpPr>
            <p:cNvPr id="5252" name="Google Shape;5252;p5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5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5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5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5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59"/>
          <p:cNvGrpSpPr/>
          <p:nvPr/>
        </p:nvGrpSpPr>
        <p:grpSpPr>
          <a:xfrm>
            <a:off x="5466000" y="2287178"/>
            <a:ext cx="339253" cy="339253"/>
            <a:chOff x="1492675" y="2620775"/>
            <a:chExt cx="481825" cy="481825"/>
          </a:xfrm>
        </p:grpSpPr>
        <p:sp>
          <p:nvSpPr>
            <p:cNvPr id="5258" name="Google Shape;5258;p5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5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60" name="Google Shape;5260;p59"/>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61" name="Google Shape;5261;p59"/>
          <p:cNvGrpSpPr/>
          <p:nvPr/>
        </p:nvGrpSpPr>
        <p:grpSpPr>
          <a:xfrm>
            <a:off x="6289754" y="2303161"/>
            <a:ext cx="333585" cy="307287"/>
            <a:chOff x="2682350" y="2643425"/>
            <a:chExt cx="473775" cy="436425"/>
          </a:xfrm>
        </p:grpSpPr>
        <p:sp>
          <p:nvSpPr>
            <p:cNvPr id="5262" name="Google Shape;5262;p5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5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5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5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5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5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5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59"/>
          <p:cNvGrpSpPr/>
          <p:nvPr/>
        </p:nvGrpSpPr>
        <p:grpSpPr>
          <a:xfrm>
            <a:off x="6755243" y="2287178"/>
            <a:ext cx="238531" cy="339253"/>
            <a:chOff x="3342725" y="2620775"/>
            <a:chExt cx="338775" cy="481825"/>
          </a:xfrm>
        </p:grpSpPr>
        <p:sp>
          <p:nvSpPr>
            <p:cNvPr id="5270" name="Google Shape;5270;p5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5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5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3" name="Google Shape;5273;p59"/>
          <p:cNvGrpSpPr/>
          <p:nvPr/>
        </p:nvGrpSpPr>
        <p:grpSpPr>
          <a:xfrm>
            <a:off x="7148994" y="2287178"/>
            <a:ext cx="278296" cy="339253"/>
            <a:chOff x="3907325" y="2620775"/>
            <a:chExt cx="395250" cy="481825"/>
          </a:xfrm>
        </p:grpSpPr>
        <p:sp>
          <p:nvSpPr>
            <p:cNvPr id="5274" name="Google Shape;5274;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8" name="Google Shape;5278;p59"/>
          <p:cNvGrpSpPr/>
          <p:nvPr/>
        </p:nvGrpSpPr>
        <p:grpSpPr>
          <a:xfrm>
            <a:off x="7542181" y="2297783"/>
            <a:ext cx="339253" cy="318042"/>
            <a:chOff x="4456875" y="2635825"/>
            <a:chExt cx="481825" cy="451700"/>
          </a:xfrm>
        </p:grpSpPr>
        <p:sp>
          <p:nvSpPr>
            <p:cNvPr id="5279" name="Google Shape;5279;p5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5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5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5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5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5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5" name="Google Shape;5285;p59"/>
          <p:cNvGrpSpPr/>
          <p:nvPr/>
        </p:nvGrpSpPr>
        <p:grpSpPr>
          <a:xfrm>
            <a:off x="7967105" y="2297783"/>
            <a:ext cx="339253" cy="318042"/>
            <a:chOff x="5049725" y="2635825"/>
            <a:chExt cx="481825" cy="451700"/>
          </a:xfrm>
        </p:grpSpPr>
        <p:sp>
          <p:nvSpPr>
            <p:cNvPr id="5286" name="Google Shape;5286;p5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7" name="Google Shape;5287;p5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5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9" name="Google Shape;5289;p59"/>
          <p:cNvGrpSpPr/>
          <p:nvPr/>
        </p:nvGrpSpPr>
        <p:grpSpPr>
          <a:xfrm>
            <a:off x="2211475" y="3952243"/>
            <a:ext cx="338566" cy="338373"/>
            <a:chOff x="5643000" y="2621375"/>
            <a:chExt cx="480850" cy="480575"/>
          </a:xfrm>
        </p:grpSpPr>
        <p:sp>
          <p:nvSpPr>
            <p:cNvPr id="5290" name="Google Shape;5290;p5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5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5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5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5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5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5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7" name="Google Shape;5297;p59"/>
          <p:cNvGrpSpPr/>
          <p:nvPr/>
        </p:nvGrpSpPr>
        <p:grpSpPr>
          <a:xfrm>
            <a:off x="4032695" y="3951803"/>
            <a:ext cx="339359" cy="339253"/>
            <a:chOff x="6235250" y="2620775"/>
            <a:chExt cx="481975" cy="481825"/>
          </a:xfrm>
        </p:grpSpPr>
        <p:sp>
          <p:nvSpPr>
            <p:cNvPr id="5298" name="Google Shape;5298;p5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5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5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5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5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03" name="Google Shape;5303;p59"/>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04" name="Google Shape;5304;p59"/>
          <p:cNvGrpSpPr/>
          <p:nvPr/>
        </p:nvGrpSpPr>
        <p:grpSpPr>
          <a:xfrm>
            <a:off x="5465078" y="2711317"/>
            <a:ext cx="341101" cy="339253"/>
            <a:chOff x="1535000" y="3223325"/>
            <a:chExt cx="484450" cy="481825"/>
          </a:xfrm>
        </p:grpSpPr>
        <p:sp>
          <p:nvSpPr>
            <p:cNvPr id="5305" name="Google Shape;5305;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8" name="Google Shape;5308;p59"/>
          <p:cNvGrpSpPr/>
          <p:nvPr/>
        </p:nvGrpSpPr>
        <p:grpSpPr>
          <a:xfrm>
            <a:off x="5872645" y="2746618"/>
            <a:ext cx="339253" cy="268649"/>
            <a:chOff x="2085525" y="3263750"/>
            <a:chExt cx="481825" cy="381550"/>
          </a:xfrm>
        </p:grpSpPr>
        <p:sp>
          <p:nvSpPr>
            <p:cNvPr id="5309" name="Google Shape;5309;p5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5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1" name="Google Shape;5311;p59"/>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12" name="Google Shape;5312;p59"/>
          <p:cNvGrpSpPr/>
          <p:nvPr/>
        </p:nvGrpSpPr>
        <p:grpSpPr>
          <a:xfrm>
            <a:off x="6704407" y="2711308"/>
            <a:ext cx="340204" cy="339271"/>
            <a:chOff x="3270450" y="3213625"/>
            <a:chExt cx="483175" cy="481850"/>
          </a:xfrm>
        </p:grpSpPr>
        <p:sp>
          <p:nvSpPr>
            <p:cNvPr id="5313" name="Google Shape;5313;p5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4" name="Google Shape;5314;p5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5" name="Google Shape;5315;p59"/>
          <p:cNvGrpSpPr/>
          <p:nvPr/>
        </p:nvGrpSpPr>
        <p:grpSpPr>
          <a:xfrm>
            <a:off x="7203676" y="2711317"/>
            <a:ext cx="168931" cy="339253"/>
            <a:chOff x="3984950" y="3213600"/>
            <a:chExt cx="239925" cy="481825"/>
          </a:xfrm>
        </p:grpSpPr>
        <p:sp>
          <p:nvSpPr>
            <p:cNvPr id="5316" name="Google Shape;5316;p5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5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8" name="Google Shape;5318;p59"/>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59"/>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20" name="Google Shape;5320;p59"/>
          <p:cNvGrpSpPr/>
          <p:nvPr/>
        </p:nvGrpSpPr>
        <p:grpSpPr>
          <a:xfrm>
            <a:off x="1736111" y="3981487"/>
            <a:ext cx="355218" cy="279880"/>
            <a:chOff x="5629975" y="3255775"/>
            <a:chExt cx="504500" cy="397500"/>
          </a:xfrm>
        </p:grpSpPr>
        <p:sp>
          <p:nvSpPr>
            <p:cNvPr id="5321" name="Google Shape;5321;p5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5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5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5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5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6" name="Google Shape;5326;p59"/>
          <p:cNvGrpSpPr/>
          <p:nvPr/>
        </p:nvGrpSpPr>
        <p:grpSpPr>
          <a:xfrm>
            <a:off x="3572294" y="3981593"/>
            <a:ext cx="340256" cy="279669"/>
            <a:chOff x="6234950" y="3255925"/>
            <a:chExt cx="483250" cy="397200"/>
          </a:xfrm>
        </p:grpSpPr>
        <p:sp>
          <p:nvSpPr>
            <p:cNvPr id="5327" name="Google Shape;5327;p5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5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5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5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5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5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3" name="Google Shape;5333;p59"/>
          <p:cNvGrpSpPr/>
          <p:nvPr/>
        </p:nvGrpSpPr>
        <p:grpSpPr>
          <a:xfrm>
            <a:off x="5043532" y="3125970"/>
            <a:ext cx="318042" cy="339253"/>
            <a:chOff x="914900" y="3806450"/>
            <a:chExt cx="451700" cy="481825"/>
          </a:xfrm>
        </p:grpSpPr>
        <p:sp>
          <p:nvSpPr>
            <p:cNvPr id="5334" name="Google Shape;5334;p5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5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5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5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5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9" name="Google Shape;5339;p59"/>
          <p:cNvGrpSpPr/>
          <p:nvPr/>
        </p:nvGrpSpPr>
        <p:grpSpPr>
          <a:xfrm>
            <a:off x="5462454" y="3125785"/>
            <a:ext cx="346347" cy="339623"/>
            <a:chOff x="1490050" y="3805975"/>
            <a:chExt cx="491900" cy="482350"/>
          </a:xfrm>
        </p:grpSpPr>
        <p:sp>
          <p:nvSpPr>
            <p:cNvPr id="5340" name="Google Shape;5340;p5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5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5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5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4" name="Google Shape;5344;p59"/>
          <p:cNvGrpSpPr/>
          <p:nvPr/>
        </p:nvGrpSpPr>
        <p:grpSpPr>
          <a:xfrm>
            <a:off x="5886322" y="3125970"/>
            <a:ext cx="311899" cy="339253"/>
            <a:chOff x="2104275" y="3806450"/>
            <a:chExt cx="442975" cy="481825"/>
          </a:xfrm>
        </p:grpSpPr>
        <p:sp>
          <p:nvSpPr>
            <p:cNvPr id="5345" name="Google Shape;5345;p5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5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59"/>
          <p:cNvGrpSpPr/>
          <p:nvPr/>
        </p:nvGrpSpPr>
        <p:grpSpPr>
          <a:xfrm>
            <a:off x="6309839" y="3125970"/>
            <a:ext cx="293416" cy="339253"/>
            <a:chOff x="2710875" y="3806450"/>
            <a:chExt cx="416725" cy="481825"/>
          </a:xfrm>
        </p:grpSpPr>
        <p:sp>
          <p:nvSpPr>
            <p:cNvPr id="5348" name="Google Shape;5348;p5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5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0" name="Google Shape;5350;p59"/>
          <p:cNvGrpSpPr/>
          <p:nvPr/>
        </p:nvGrpSpPr>
        <p:grpSpPr>
          <a:xfrm>
            <a:off x="6704883" y="3166412"/>
            <a:ext cx="339253" cy="258369"/>
            <a:chOff x="3271200" y="3863875"/>
            <a:chExt cx="481825" cy="366950"/>
          </a:xfrm>
        </p:grpSpPr>
        <p:sp>
          <p:nvSpPr>
            <p:cNvPr id="5351" name="Google Shape;5351;p5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5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3" name="Google Shape;5353;p59"/>
          <p:cNvGrpSpPr/>
          <p:nvPr/>
        </p:nvGrpSpPr>
        <p:grpSpPr>
          <a:xfrm>
            <a:off x="7140377" y="3126199"/>
            <a:ext cx="295528" cy="338795"/>
            <a:chOff x="3895050" y="3806775"/>
            <a:chExt cx="419725" cy="481175"/>
          </a:xfrm>
        </p:grpSpPr>
        <p:sp>
          <p:nvSpPr>
            <p:cNvPr id="5354" name="Google Shape;5354;p5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5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6" name="Google Shape;5356;p59"/>
          <p:cNvGrpSpPr/>
          <p:nvPr/>
        </p:nvGrpSpPr>
        <p:grpSpPr>
          <a:xfrm>
            <a:off x="7543659" y="3125979"/>
            <a:ext cx="336296" cy="339235"/>
            <a:chOff x="4464775" y="3806475"/>
            <a:chExt cx="477625" cy="481800"/>
          </a:xfrm>
        </p:grpSpPr>
        <p:sp>
          <p:nvSpPr>
            <p:cNvPr id="5357" name="Google Shape;5357;p5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5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5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5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5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5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3" name="Google Shape;5363;p59"/>
          <p:cNvGrpSpPr/>
          <p:nvPr/>
        </p:nvGrpSpPr>
        <p:grpSpPr>
          <a:xfrm>
            <a:off x="7967105" y="3125970"/>
            <a:ext cx="339253" cy="339253"/>
            <a:chOff x="5049725" y="3806450"/>
            <a:chExt cx="481825" cy="481825"/>
          </a:xfrm>
        </p:grpSpPr>
        <p:sp>
          <p:nvSpPr>
            <p:cNvPr id="5364" name="Google Shape;5364;p5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5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5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59"/>
          <p:cNvGrpSpPr/>
          <p:nvPr/>
        </p:nvGrpSpPr>
        <p:grpSpPr>
          <a:xfrm>
            <a:off x="1276714" y="3951798"/>
            <a:ext cx="339253" cy="339253"/>
            <a:chOff x="5651375" y="3806450"/>
            <a:chExt cx="481825" cy="481825"/>
          </a:xfrm>
        </p:grpSpPr>
        <p:sp>
          <p:nvSpPr>
            <p:cNvPr id="5368" name="Google Shape;5368;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59"/>
          <p:cNvGrpSpPr/>
          <p:nvPr/>
        </p:nvGrpSpPr>
        <p:grpSpPr>
          <a:xfrm>
            <a:off x="3153646" y="3953787"/>
            <a:ext cx="298503" cy="335275"/>
            <a:chOff x="6264300" y="3809300"/>
            <a:chExt cx="423950" cy="476175"/>
          </a:xfrm>
        </p:grpSpPr>
        <p:sp>
          <p:nvSpPr>
            <p:cNvPr id="5373" name="Google Shape;5373;p5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5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5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59"/>
          <p:cNvGrpSpPr/>
          <p:nvPr/>
        </p:nvGrpSpPr>
        <p:grpSpPr>
          <a:xfrm>
            <a:off x="5032267" y="3538881"/>
            <a:ext cx="340573" cy="339271"/>
            <a:chOff x="898875" y="4399275"/>
            <a:chExt cx="483700" cy="481850"/>
          </a:xfrm>
        </p:grpSpPr>
        <p:sp>
          <p:nvSpPr>
            <p:cNvPr id="5377" name="Google Shape;5377;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59"/>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5" name="Google Shape;5385;p59"/>
          <p:cNvGrpSpPr/>
          <p:nvPr/>
        </p:nvGrpSpPr>
        <p:grpSpPr>
          <a:xfrm>
            <a:off x="5466000" y="3554133"/>
            <a:ext cx="339253" cy="308765"/>
            <a:chOff x="1492675" y="4420975"/>
            <a:chExt cx="481825" cy="438525"/>
          </a:xfrm>
        </p:grpSpPr>
        <p:sp>
          <p:nvSpPr>
            <p:cNvPr id="5386" name="Google Shape;5386;p5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5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5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5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5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1" name="Google Shape;5391;p59"/>
          <p:cNvGrpSpPr/>
          <p:nvPr/>
        </p:nvGrpSpPr>
        <p:grpSpPr>
          <a:xfrm>
            <a:off x="5870982" y="3539558"/>
            <a:ext cx="342580" cy="337915"/>
            <a:chOff x="2084100" y="4400250"/>
            <a:chExt cx="486550" cy="479925"/>
          </a:xfrm>
        </p:grpSpPr>
        <p:sp>
          <p:nvSpPr>
            <p:cNvPr id="5392" name="Google Shape;5392;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8" name="Google Shape;5398;p59"/>
          <p:cNvGrpSpPr/>
          <p:nvPr/>
        </p:nvGrpSpPr>
        <p:grpSpPr>
          <a:xfrm>
            <a:off x="6307462" y="3538907"/>
            <a:ext cx="298169" cy="339218"/>
            <a:chOff x="2707950" y="4399325"/>
            <a:chExt cx="423475" cy="481775"/>
          </a:xfrm>
        </p:grpSpPr>
        <p:sp>
          <p:nvSpPr>
            <p:cNvPr id="5399" name="Google Shape;5399;p5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5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5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5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5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5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5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5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5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5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5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5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1" name="Google Shape;5411;p59"/>
          <p:cNvGrpSpPr/>
          <p:nvPr/>
        </p:nvGrpSpPr>
        <p:grpSpPr>
          <a:xfrm>
            <a:off x="6736981" y="3538881"/>
            <a:ext cx="275057" cy="339271"/>
            <a:chOff x="3330525" y="4399275"/>
            <a:chExt cx="390650" cy="481850"/>
          </a:xfrm>
        </p:grpSpPr>
        <p:sp>
          <p:nvSpPr>
            <p:cNvPr id="5412" name="Google Shape;5412;p5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5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5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5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5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5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5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9" name="Google Shape;5419;p59"/>
          <p:cNvGrpSpPr/>
          <p:nvPr/>
        </p:nvGrpSpPr>
        <p:grpSpPr>
          <a:xfrm>
            <a:off x="7161510" y="3538890"/>
            <a:ext cx="253265" cy="339253"/>
            <a:chOff x="3938800" y="4399275"/>
            <a:chExt cx="359700" cy="481825"/>
          </a:xfrm>
        </p:grpSpPr>
        <p:sp>
          <p:nvSpPr>
            <p:cNvPr id="5420" name="Google Shape;5420;p5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5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5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5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5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5" name="Google Shape;5425;p59"/>
          <p:cNvGrpSpPr/>
          <p:nvPr/>
        </p:nvGrpSpPr>
        <p:grpSpPr>
          <a:xfrm>
            <a:off x="7632288" y="3538890"/>
            <a:ext cx="159039" cy="339253"/>
            <a:chOff x="4584850" y="4399275"/>
            <a:chExt cx="225875" cy="481825"/>
          </a:xfrm>
        </p:grpSpPr>
        <p:sp>
          <p:nvSpPr>
            <p:cNvPr id="5426" name="Google Shape;5426;p5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5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8" name="Google Shape;5428;p59"/>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29" name="Google Shape;5429;p59"/>
          <p:cNvGrpSpPr/>
          <p:nvPr/>
        </p:nvGrpSpPr>
        <p:grpSpPr>
          <a:xfrm>
            <a:off x="817316" y="3951795"/>
            <a:ext cx="339253" cy="339253"/>
            <a:chOff x="5642550" y="4399275"/>
            <a:chExt cx="481825" cy="481825"/>
          </a:xfrm>
        </p:grpSpPr>
        <p:sp>
          <p:nvSpPr>
            <p:cNvPr id="5430" name="Google Shape;5430;p5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5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2" name="Google Shape;5432;p59"/>
          <p:cNvGrpSpPr/>
          <p:nvPr/>
        </p:nvGrpSpPr>
        <p:grpSpPr>
          <a:xfrm>
            <a:off x="2670186" y="3963703"/>
            <a:ext cx="363316" cy="315437"/>
            <a:chOff x="6218300" y="4416175"/>
            <a:chExt cx="516000" cy="448000"/>
          </a:xfrm>
        </p:grpSpPr>
        <p:sp>
          <p:nvSpPr>
            <p:cNvPr id="5433" name="Google Shape;5433;p5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5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5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6" name="Google Shape;5436;p59"/>
          <p:cNvGrpSpPr/>
          <p:nvPr/>
        </p:nvGrpSpPr>
        <p:grpSpPr>
          <a:xfrm>
            <a:off x="5870391" y="3951792"/>
            <a:ext cx="339253" cy="339253"/>
            <a:chOff x="899850" y="4992125"/>
            <a:chExt cx="481825" cy="481825"/>
          </a:xfrm>
        </p:grpSpPr>
        <p:sp>
          <p:nvSpPr>
            <p:cNvPr id="5437" name="Google Shape;5437;p5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5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5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0" name="Google Shape;5440;p59"/>
          <p:cNvGrpSpPr/>
          <p:nvPr/>
        </p:nvGrpSpPr>
        <p:grpSpPr>
          <a:xfrm>
            <a:off x="5410993" y="3951792"/>
            <a:ext cx="339253" cy="339253"/>
            <a:chOff x="1492675" y="4992125"/>
            <a:chExt cx="481825" cy="481825"/>
          </a:xfrm>
        </p:grpSpPr>
        <p:sp>
          <p:nvSpPr>
            <p:cNvPr id="5441" name="Google Shape;5441;p5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5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3" name="Google Shape;5443;p59"/>
          <p:cNvGrpSpPr/>
          <p:nvPr/>
        </p:nvGrpSpPr>
        <p:grpSpPr>
          <a:xfrm>
            <a:off x="4951595" y="3951792"/>
            <a:ext cx="339253" cy="339253"/>
            <a:chOff x="2085525" y="4992125"/>
            <a:chExt cx="481825" cy="481825"/>
          </a:xfrm>
        </p:grpSpPr>
        <p:sp>
          <p:nvSpPr>
            <p:cNvPr id="5444" name="Google Shape;5444;p5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5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59"/>
          <p:cNvGrpSpPr/>
          <p:nvPr/>
        </p:nvGrpSpPr>
        <p:grpSpPr>
          <a:xfrm>
            <a:off x="6789344" y="3951792"/>
            <a:ext cx="339253" cy="339253"/>
            <a:chOff x="2678350" y="4992125"/>
            <a:chExt cx="481825" cy="481825"/>
          </a:xfrm>
        </p:grpSpPr>
        <p:sp>
          <p:nvSpPr>
            <p:cNvPr id="5447" name="Google Shape;5447;p5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5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5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0" name="Google Shape;5450;p59"/>
          <p:cNvGrpSpPr/>
          <p:nvPr/>
        </p:nvGrpSpPr>
        <p:grpSpPr>
          <a:xfrm>
            <a:off x="4492198" y="3951792"/>
            <a:ext cx="339253" cy="339253"/>
            <a:chOff x="3271200" y="4992125"/>
            <a:chExt cx="481825" cy="481825"/>
          </a:xfrm>
        </p:grpSpPr>
        <p:sp>
          <p:nvSpPr>
            <p:cNvPr id="5451" name="Google Shape;5451;p5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5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5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4" name="Google Shape;5454;p59"/>
          <p:cNvGrpSpPr/>
          <p:nvPr/>
        </p:nvGrpSpPr>
        <p:grpSpPr>
          <a:xfrm>
            <a:off x="6329788" y="3952813"/>
            <a:ext cx="339411" cy="337211"/>
            <a:chOff x="5049575" y="4993600"/>
            <a:chExt cx="482050" cy="478925"/>
          </a:xfrm>
        </p:grpSpPr>
        <p:sp>
          <p:nvSpPr>
            <p:cNvPr id="5455" name="Google Shape;5455;p5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5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5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5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9" name="Google Shape;5459;p59"/>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60" name="Google Shape;5460;p5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61" name="Google Shape;5461;p59"/>
          <p:cNvGrpSpPr/>
          <p:nvPr/>
        </p:nvGrpSpPr>
        <p:grpSpPr>
          <a:xfrm>
            <a:off x="7248742" y="3975375"/>
            <a:ext cx="195300" cy="343772"/>
            <a:chOff x="3999225" y="4364775"/>
            <a:chExt cx="195300" cy="343772"/>
          </a:xfrm>
        </p:grpSpPr>
        <p:grpSp>
          <p:nvGrpSpPr>
            <p:cNvPr id="5462" name="Google Shape;5462;p59"/>
            <p:cNvGrpSpPr/>
            <p:nvPr/>
          </p:nvGrpSpPr>
          <p:grpSpPr>
            <a:xfrm>
              <a:off x="4048568" y="4562577"/>
              <a:ext cx="97317" cy="145970"/>
              <a:chOff x="1529575" y="2222650"/>
              <a:chExt cx="203125" cy="304675"/>
            </a:xfrm>
          </p:grpSpPr>
          <p:sp>
            <p:nvSpPr>
              <p:cNvPr id="5463" name="Google Shape;5463;p59"/>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9"/>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59"/>
            <p:cNvGrpSpPr/>
            <p:nvPr/>
          </p:nvGrpSpPr>
          <p:grpSpPr>
            <a:xfrm>
              <a:off x="3999225" y="4364775"/>
              <a:ext cx="195300" cy="195300"/>
              <a:chOff x="3999225" y="4364775"/>
              <a:chExt cx="195300" cy="195300"/>
            </a:xfrm>
          </p:grpSpPr>
          <p:sp>
            <p:nvSpPr>
              <p:cNvPr id="5466" name="Google Shape;5466;p59"/>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9"/>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8" name="Google Shape;5468;p59"/>
          <p:cNvGrpSpPr/>
          <p:nvPr/>
        </p:nvGrpSpPr>
        <p:grpSpPr>
          <a:xfrm>
            <a:off x="7564186" y="3991627"/>
            <a:ext cx="277088" cy="259611"/>
            <a:chOff x="4335888" y="4398114"/>
            <a:chExt cx="277088" cy="259611"/>
          </a:xfrm>
        </p:grpSpPr>
        <p:grpSp>
          <p:nvGrpSpPr>
            <p:cNvPr id="5469" name="Google Shape;5469;p59"/>
            <p:cNvGrpSpPr/>
            <p:nvPr/>
          </p:nvGrpSpPr>
          <p:grpSpPr>
            <a:xfrm>
              <a:off x="4335888" y="4462425"/>
              <a:ext cx="195300" cy="195300"/>
              <a:chOff x="4335888" y="4462425"/>
              <a:chExt cx="195300" cy="195300"/>
            </a:xfrm>
          </p:grpSpPr>
          <p:sp>
            <p:nvSpPr>
              <p:cNvPr id="5470" name="Google Shape;5470;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59"/>
            <p:cNvGrpSpPr/>
            <p:nvPr/>
          </p:nvGrpSpPr>
          <p:grpSpPr>
            <a:xfrm>
              <a:off x="4509813" y="4398114"/>
              <a:ext cx="103162" cy="103198"/>
              <a:chOff x="2277975" y="2021700"/>
              <a:chExt cx="215325" cy="215400"/>
            </a:xfrm>
          </p:grpSpPr>
          <p:sp>
            <p:nvSpPr>
              <p:cNvPr id="5473" name="Google Shape;5473;p59"/>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9"/>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5" name="Google Shape;5475;p59"/>
          <p:cNvGrpSpPr/>
          <p:nvPr/>
        </p:nvGrpSpPr>
        <p:grpSpPr>
          <a:xfrm>
            <a:off x="7961419" y="4049613"/>
            <a:ext cx="392275" cy="195300"/>
            <a:chOff x="4752588" y="4440200"/>
            <a:chExt cx="392275" cy="195300"/>
          </a:xfrm>
        </p:grpSpPr>
        <p:grpSp>
          <p:nvGrpSpPr>
            <p:cNvPr id="5476" name="Google Shape;5476;p59"/>
            <p:cNvGrpSpPr/>
            <p:nvPr/>
          </p:nvGrpSpPr>
          <p:grpSpPr>
            <a:xfrm>
              <a:off x="4950384" y="4469728"/>
              <a:ext cx="194479" cy="136244"/>
              <a:chOff x="3163375" y="2175125"/>
              <a:chExt cx="405925" cy="284375"/>
            </a:xfrm>
          </p:grpSpPr>
          <p:sp>
            <p:nvSpPr>
              <p:cNvPr id="5477" name="Google Shape;5477;p59"/>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9"/>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9"/>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59"/>
            <p:cNvGrpSpPr/>
            <p:nvPr/>
          </p:nvGrpSpPr>
          <p:grpSpPr>
            <a:xfrm>
              <a:off x="4752588" y="4440200"/>
              <a:ext cx="195300" cy="195300"/>
              <a:chOff x="4335888" y="4462425"/>
              <a:chExt cx="195300" cy="195300"/>
            </a:xfrm>
          </p:grpSpPr>
          <p:sp>
            <p:nvSpPr>
              <p:cNvPr id="5481" name="Google Shape;5481;p59"/>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9"/>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86"/>
        <p:cNvGrpSpPr/>
        <p:nvPr/>
      </p:nvGrpSpPr>
      <p:grpSpPr>
        <a:xfrm>
          <a:off x="0" y="0"/>
          <a:ext cx="0" cy="0"/>
          <a:chOff x="0" y="0"/>
          <a:chExt cx="0" cy="0"/>
        </a:xfrm>
      </p:grpSpPr>
      <p:grpSp>
        <p:nvGrpSpPr>
          <p:cNvPr id="5487" name="Google Shape;5487;p60"/>
          <p:cNvGrpSpPr/>
          <p:nvPr/>
        </p:nvGrpSpPr>
        <p:grpSpPr>
          <a:xfrm>
            <a:off x="856199" y="1311179"/>
            <a:ext cx="322099" cy="370529"/>
            <a:chOff x="-42971725" y="3217825"/>
            <a:chExt cx="275675" cy="317125"/>
          </a:xfrm>
        </p:grpSpPr>
        <p:sp>
          <p:nvSpPr>
            <p:cNvPr id="5488" name="Google Shape;5488;p6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60"/>
          <p:cNvGrpSpPr/>
          <p:nvPr/>
        </p:nvGrpSpPr>
        <p:grpSpPr>
          <a:xfrm>
            <a:off x="828113" y="1779835"/>
            <a:ext cx="378270" cy="337551"/>
            <a:chOff x="-42996150" y="3612600"/>
            <a:chExt cx="323750" cy="288900"/>
          </a:xfrm>
        </p:grpSpPr>
        <p:sp>
          <p:nvSpPr>
            <p:cNvPr id="5492" name="Google Shape;5492;p6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60"/>
          <p:cNvGrpSpPr/>
          <p:nvPr/>
        </p:nvGrpSpPr>
        <p:grpSpPr>
          <a:xfrm>
            <a:off x="830874" y="2189205"/>
            <a:ext cx="372749" cy="370909"/>
            <a:chOff x="-42994575" y="3950300"/>
            <a:chExt cx="319025" cy="317450"/>
          </a:xfrm>
        </p:grpSpPr>
        <p:sp>
          <p:nvSpPr>
            <p:cNvPr id="5496" name="Google Shape;5496;p6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0"/>
          <p:cNvGrpSpPr/>
          <p:nvPr/>
        </p:nvGrpSpPr>
        <p:grpSpPr>
          <a:xfrm>
            <a:off x="2984269" y="1336037"/>
            <a:ext cx="371785" cy="370879"/>
            <a:chOff x="-41111350" y="3239100"/>
            <a:chExt cx="318200" cy="317425"/>
          </a:xfrm>
        </p:grpSpPr>
        <p:sp>
          <p:nvSpPr>
            <p:cNvPr id="5500" name="Google Shape;5500;p6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60"/>
          <p:cNvGrpSpPr/>
          <p:nvPr/>
        </p:nvGrpSpPr>
        <p:grpSpPr>
          <a:xfrm>
            <a:off x="2980588" y="1771568"/>
            <a:ext cx="379146" cy="370967"/>
            <a:chOff x="-41117650" y="3605525"/>
            <a:chExt cx="324500" cy="317500"/>
          </a:xfrm>
        </p:grpSpPr>
        <p:sp>
          <p:nvSpPr>
            <p:cNvPr id="5505" name="Google Shape;5505;p6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8" name="Google Shape;5508;p60"/>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9" name="Google Shape;5509;p60"/>
          <p:cNvGrpSpPr/>
          <p:nvPr/>
        </p:nvGrpSpPr>
        <p:grpSpPr>
          <a:xfrm>
            <a:off x="1806843" y="2663092"/>
            <a:ext cx="216271" cy="371814"/>
            <a:chOff x="-39205300" y="3220175"/>
            <a:chExt cx="185100" cy="318225"/>
          </a:xfrm>
        </p:grpSpPr>
        <p:sp>
          <p:nvSpPr>
            <p:cNvPr id="5510" name="Google Shape;5510;p6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0"/>
          <p:cNvGrpSpPr/>
          <p:nvPr/>
        </p:nvGrpSpPr>
        <p:grpSpPr>
          <a:xfrm>
            <a:off x="1772370" y="3123163"/>
            <a:ext cx="300016" cy="369273"/>
            <a:chOff x="-39248625" y="3588600"/>
            <a:chExt cx="256775" cy="316050"/>
          </a:xfrm>
        </p:grpSpPr>
        <p:sp>
          <p:nvSpPr>
            <p:cNvPr id="5513" name="Google Shape;5513;p6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5" name="Google Shape;5515;p60"/>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0"/>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60"/>
          <p:cNvGrpSpPr/>
          <p:nvPr/>
        </p:nvGrpSpPr>
        <p:grpSpPr>
          <a:xfrm>
            <a:off x="1223084" y="1311179"/>
            <a:ext cx="429504" cy="370879"/>
            <a:chOff x="-42651700" y="3217825"/>
            <a:chExt cx="367600" cy="317425"/>
          </a:xfrm>
        </p:grpSpPr>
        <p:sp>
          <p:nvSpPr>
            <p:cNvPr id="5518" name="Google Shape;5518;p6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0"/>
          <p:cNvGrpSpPr/>
          <p:nvPr/>
        </p:nvGrpSpPr>
        <p:grpSpPr>
          <a:xfrm>
            <a:off x="1258516" y="1750829"/>
            <a:ext cx="358640" cy="363226"/>
            <a:chOff x="-42617300" y="3587775"/>
            <a:chExt cx="306950" cy="310875"/>
          </a:xfrm>
        </p:grpSpPr>
        <p:sp>
          <p:nvSpPr>
            <p:cNvPr id="5523" name="Google Shape;5523;p6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60"/>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0"/>
          <p:cNvGrpSpPr/>
          <p:nvPr/>
        </p:nvGrpSpPr>
        <p:grpSpPr>
          <a:xfrm>
            <a:off x="3430343" y="1335569"/>
            <a:ext cx="376926" cy="370324"/>
            <a:chOff x="-40748275" y="3238700"/>
            <a:chExt cx="322600" cy="316950"/>
          </a:xfrm>
        </p:grpSpPr>
        <p:sp>
          <p:nvSpPr>
            <p:cNvPr id="5527" name="Google Shape;5527;p6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0"/>
          <p:cNvGrpSpPr/>
          <p:nvPr/>
        </p:nvGrpSpPr>
        <p:grpSpPr>
          <a:xfrm>
            <a:off x="3432899" y="1803553"/>
            <a:ext cx="371814" cy="338690"/>
            <a:chOff x="-40745125" y="3632900"/>
            <a:chExt cx="318225" cy="289875"/>
          </a:xfrm>
        </p:grpSpPr>
        <p:sp>
          <p:nvSpPr>
            <p:cNvPr id="5534" name="Google Shape;5534;p6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60"/>
          <p:cNvGrpSpPr/>
          <p:nvPr/>
        </p:nvGrpSpPr>
        <p:grpSpPr>
          <a:xfrm>
            <a:off x="3437047" y="2214764"/>
            <a:ext cx="363518" cy="370178"/>
            <a:chOff x="-40742750" y="3972175"/>
            <a:chExt cx="311125" cy="316825"/>
          </a:xfrm>
        </p:grpSpPr>
        <p:sp>
          <p:nvSpPr>
            <p:cNvPr id="5542" name="Google Shape;5542;p6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60"/>
          <p:cNvGrpSpPr/>
          <p:nvPr/>
        </p:nvGrpSpPr>
        <p:grpSpPr>
          <a:xfrm>
            <a:off x="2219708" y="2664932"/>
            <a:ext cx="266892" cy="369974"/>
            <a:chOff x="-38860325" y="3221750"/>
            <a:chExt cx="228425" cy="316650"/>
          </a:xfrm>
        </p:grpSpPr>
        <p:sp>
          <p:nvSpPr>
            <p:cNvPr id="5545" name="Google Shape;5545;p6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0"/>
          <p:cNvGrpSpPr/>
          <p:nvPr/>
        </p:nvGrpSpPr>
        <p:grpSpPr>
          <a:xfrm>
            <a:off x="2170515" y="3126989"/>
            <a:ext cx="380081" cy="367111"/>
            <a:chOff x="-38905225" y="3591875"/>
            <a:chExt cx="325300" cy="314200"/>
          </a:xfrm>
        </p:grpSpPr>
        <p:sp>
          <p:nvSpPr>
            <p:cNvPr id="5550" name="Google Shape;5550;p6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3" name="Google Shape;5553;p60"/>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4" name="Google Shape;5554;p60"/>
          <p:cNvGrpSpPr/>
          <p:nvPr/>
        </p:nvGrpSpPr>
        <p:grpSpPr>
          <a:xfrm>
            <a:off x="3977265" y="3112069"/>
            <a:ext cx="290815" cy="369740"/>
            <a:chOff x="-37370925" y="3579105"/>
            <a:chExt cx="248900" cy="316450"/>
          </a:xfrm>
        </p:grpSpPr>
        <p:sp>
          <p:nvSpPr>
            <p:cNvPr id="5555" name="Google Shape;5555;p6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7" name="Google Shape;5557;p60"/>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0"/>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9" name="Google Shape;5559;p60"/>
          <p:cNvGrpSpPr/>
          <p:nvPr/>
        </p:nvGrpSpPr>
        <p:grpSpPr>
          <a:xfrm>
            <a:off x="1670640" y="2190140"/>
            <a:ext cx="371814" cy="369974"/>
            <a:chOff x="-42259725" y="3951100"/>
            <a:chExt cx="318225" cy="316650"/>
          </a:xfrm>
        </p:grpSpPr>
        <p:sp>
          <p:nvSpPr>
            <p:cNvPr id="5560" name="Google Shape;5560;p6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60"/>
          <p:cNvGrpSpPr/>
          <p:nvPr/>
        </p:nvGrpSpPr>
        <p:grpSpPr>
          <a:xfrm>
            <a:off x="3869002" y="1369161"/>
            <a:ext cx="370879" cy="337755"/>
            <a:chOff x="-40378075" y="3267450"/>
            <a:chExt cx="317425" cy="289075"/>
          </a:xfrm>
        </p:grpSpPr>
        <p:sp>
          <p:nvSpPr>
            <p:cNvPr id="5563" name="Google Shape;5563;p6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0"/>
          <p:cNvGrpSpPr/>
          <p:nvPr/>
        </p:nvGrpSpPr>
        <p:grpSpPr>
          <a:xfrm>
            <a:off x="3872668" y="1770429"/>
            <a:ext cx="363548" cy="369974"/>
            <a:chOff x="-40372575" y="3604550"/>
            <a:chExt cx="311150" cy="316650"/>
          </a:xfrm>
        </p:grpSpPr>
        <p:sp>
          <p:nvSpPr>
            <p:cNvPr id="5568" name="Google Shape;5568;p6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1" name="Google Shape;5571;p60"/>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2" name="Google Shape;5572;p60"/>
          <p:cNvGrpSpPr/>
          <p:nvPr/>
        </p:nvGrpSpPr>
        <p:grpSpPr>
          <a:xfrm>
            <a:off x="2596617" y="2663092"/>
            <a:ext cx="399038" cy="372165"/>
            <a:chOff x="-38542250" y="3220175"/>
            <a:chExt cx="341525" cy="318525"/>
          </a:xfrm>
        </p:grpSpPr>
        <p:sp>
          <p:nvSpPr>
            <p:cNvPr id="5573" name="Google Shape;5573;p6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0"/>
          <p:cNvGrpSpPr/>
          <p:nvPr/>
        </p:nvGrpSpPr>
        <p:grpSpPr>
          <a:xfrm>
            <a:off x="2618549" y="3122462"/>
            <a:ext cx="369974" cy="369068"/>
            <a:chOff x="-38537400" y="3588000"/>
            <a:chExt cx="316650" cy="315875"/>
          </a:xfrm>
        </p:grpSpPr>
        <p:sp>
          <p:nvSpPr>
            <p:cNvPr id="5577" name="Google Shape;5577;p6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0"/>
          <p:cNvGrpSpPr/>
          <p:nvPr/>
        </p:nvGrpSpPr>
        <p:grpSpPr>
          <a:xfrm>
            <a:off x="2617629" y="3579991"/>
            <a:ext cx="371814" cy="369974"/>
            <a:chOff x="-38538975" y="3954250"/>
            <a:chExt cx="318225" cy="316650"/>
          </a:xfrm>
        </p:grpSpPr>
        <p:sp>
          <p:nvSpPr>
            <p:cNvPr id="5582" name="Google Shape;5582;p6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60"/>
          <p:cNvGrpSpPr/>
          <p:nvPr/>
        </p:nvGrpSpPr>
        <p:grpSpPr>
          <a:xfrm>
            <a:off x="3934941" y="3574918"/>
            <a:ext cx="375465" cy="371814"/>
            <a:chOff x="-37385100" y="3949908"/>
            <a:chExt cx="321350" cy="318225"/>
          </a:xfrm>
        </p:grpSpPr>
        <p:sp>
          <p:nvSpPr>
            <p:cNvPr id="5585" name="Google Shape;5585;p6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0"/>
          <p:cNvGrpSpPr/>
          <p:nvPr/>
        </p:nvGrpSpPr>
        <p:grpSpPr>
          <a:xfrm>
            <a:off x="2110600" y="1310478"/>
            <a:ext cx="370909" cy="370675"/>
            <a:chOff x="-41895050" y="3217225"/>
            <a:chExt cx="317450" cy="317250"/>
          </a:xfrm>
        </p:grpSpPr>
        <p:sp>
          <p:nvSpPr>
            <p:cNvPr id="5588" name="Google Shape;5588;p6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0"/>
          <p:cNvGrpSpPr/>
          <p:nvPr/>
        </p:nvGrpSpPr>
        <p:grpSpPr>
          <a:xfrm>
            <a:off x="2110148" y="1747412"/>
            <a:ext cx="371814" cy="369974"/>
            <a:chOff x="-41893475" y="3584850"/>
            <a:chExt cx="318225" cy="316650"/>
          </a:xfrm>
        </p:grpSpPr>
        <p:sp>
          <p:nvSpPr>
            <p:cNvPr id="5594" name="Google Shape;5594;p6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8" name="Google Shape;5598;p60"/>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0"/>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0" name="Google Shape;5600;p60"/>
          <p:cNvGrpSpPr/>
          <p:nvPr/>
        </p:nvGrpSpPr>
        <p:grpSpPr>
          <a:xfrm>
            <a:off x="880176" y="3142704"/>
            <a:ext cx="337522" cy="370909"/>
            <a:chOff x="-39998250" y="3605325"/>
            <a:chExt cx="288875" cy="317450"/>
          </a:xfrm>
        </p:grpSpPr>
        <p:sp>
          <p:nvSpPr>
            <p:cNvPr id="5601" name="Google Shape;5601;p6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60"/>
          <p:cNvGrpSpPr/>
          <p:nvPr/>
        </p:nvGrpSpPr>
        <p:grpSpPr>
          <a:xfrm>
            <a:off x="863950" y="3601168"/>
            <a:ext cx="369974" cy="369945"/>
            <a:chOff x="-40011050" y="3972375"/>
            <a:chExt cx="316650" cy="316625"/>
          </a:xfrm>
        </p:grpSpPr>
        <p:sp>
          <p:nvSpPr>
            <p:cNvPr id="5604" name="Google Shape;5604;p6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60"/>
          <p:cNvGrpSpPr/>
          <p:nvPr/>
        </p:nvGrpSpPr>
        <p:grpSpPr>
          <a:xfrm>
            <a:off x="3095881" y="2665867"/>
            <a:ext cx="266921" cy="369039"/>
            <a:chOff x="-38129425" y="3222550"/>
            <a:chExt cx="228450" cy="315850"/>
          </a:xfrm>
        </p:grpSpPr>
        <p:sp>
          <p:nvSpPr>
            <p:cNvPr id="5607" name="Google Shape;5607;p6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0"/>
          <p:cNvGrpSpPr/>
          <p:nvPr/>
        </p:nvGrpSpPr>
        <p:grpSpPr>
          <a:xfrm>
            <a:off x="3050850" y="3122462"/>
            <a:ext cx="371785" cy="369974"/>
            <a:chOff x="-38172725" y="3588000"/>
            <a:chExt cx="318200" cy="316650"/>
          </a:xfrm>
        </p:grpSpPr>
        <p:sp>
          <p:nvSpPr>
            <p:cNvPr id="5610" name="Google Shape;5610;p6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0"/>
          <p:cNvGrpSpPr/>
          <p:nvPr/>
        </p:nvGrpSpPr>
        <p:grpSpPr>
          <a:xfrm>
            <a:off x="3126752" y="3580897"/>
            <a:ext cx="219981" cy="369974"/>
            <a:chOff x="-38109725" y="3955025"/>
            <a:chExt cx="188275" cy="316650"/>
          </a:xfrm>
        </p:grpSpPr>
        <p:sp>
          <p:nvSpPr>
            <p:cNvPr id="5619" name="Google Shape;5619;p6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1" name="Google Shape;5621;p60"/>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2" name="Google Shape;5622;p60"/>
          <p:cNvGrpSpPr/>
          <p:nvPr/>
        </p:nvGrpSpPr>
        <p:grpSpPr>
          <a:xfrm>
            <a:off x="2542151" y="1312318"/>
            <a:ext cx="373654" cy="369068"/>
            <a:chOff x="-41530375" y="3218800"/>
            <a:chExt cx="319800" cy="315875"/>
          </a:xfrm>
        </p:grpSpPr>
        <p:sp>
          <p:nvSpPr>
            <p:cNvPr id="5623" name="Google Shape;5623;p6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60"/>
          <p:cNvGrpSpPr/>
          <p:nvPr/>
        </p:nvGrpSpPr>
        <p:grpSpPr>
          <a:xfrm>
            <a:off x="2544444" y="1827476"/>
            <a:ext cx="369068" cy="289004"/>
            <a:chOff x="-41526450" y="3653375"/>
            <a:chExt cx="315875" cy="247350"/>
          </a:xfrm>
        </p:grpSpPr>
        <p:sp>
          <p:nvSpPr>
            <p:cNvPr id="5626" name="Google Shape;5626;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60"/>
          <p:cNvGrpSpPr/>
          <p:nvPr/>
        </p:nvGrpSpPr>
        <p:grpSpPr>
          <a:xfrm>
            <a:off x="2545831" y="2190140"/>
            <a:ext cx="366293" cy="369974"/>
            <a:chOff x="-41526450" y="3951100"/>
            <a:chExt cx="313500" cy="316650"/>
          </a:xfrm>
        </p:grpSpPr>
        <p:sp>
          <p:nvSpPr>
            <p:cNvPr id="5629" name="Google Shape;5629;p6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60"/>
          <p:cNvGrpSpPr/>
          <p:nvPr/>
        </p:nvGrpSpPr>
        <p:grpSpPr>
          <a:xfrm>
            <a:off x="1311086" y="2684269"/>
            <a:ext cx="339595" cy="371814"/>
            <a:chOff x="-39625900" y="3238300"/>
            <a:chExt cx="290650" cy="318225"/>
          </a:xfrm>
        </p:grpSpPr>
        <p:sp>
          <p:nvSpPr>
            <p:cNvPr id="5633" name="Google Shape;5633;p6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5" name="Google Shape;5635;p60"/>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6" name="Google Shape;5636;p60"/>
          <p:cNvGrpSpPr/>
          <p:nvPr/>
        </p:nvGrpSpPr>
        <p:grpSpPr>
          <a:xfrm>
            <a:off x="1305137" y="3600730"/>
            <a:ext cx="366293" cy="370441"/>
            <a:chOff x="-39647175" y="3972000"/>
            <a:chExt cx="313500" cy="317050"/>
          </a:xfrm>
        </p:grpSpPr>
        <p:sp>
          <p:nvSpPr>
            <p:cNvPr id="5637" name="Google Shape;5637;p6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0"/>
          <p:cNvGrpSpPr/>
          <p:nvPr/>
        </p:nvGrpSpPr>
        <p:grpSpPr>
          <a:xfrm>
            <a:off x="3474265" y="2664728"/>
            <a:ext cx="375495" cy="370879"/>
            <a:chOff x="-37808850" y="3221575"/>
            <a:chExt cx="321375" cy="317425"/>
          </a:xfrm>
        </p:grpSpPr>
        <p:sp>
          <p:nvSpPr>
            <p:cNvPr id="5641" name="Google Shape;5641;p6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60"/>
          <p:cNvGrpSpPr/>
          <p:nvPr/>
        </p:nvGrpSpPr>
        <p:grpSpPr>
          <a:xfrm>
            <a:off x="3483038" y="3186759"/>
            <a:ext cx="372749" cy="241158"/>
            <a:chOff x="-37806500" y="3643030"/>
            <a:chExt cx="319025" cy="206400"/>
          </a:xfrm>
        </p:grpSpPr>
        <p:sp>
          <p:nvSpPr>
            <p:cNvPr id="5644" name="Google Shape;5644;p6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60"/>
          <p:cNvGrpSpPr/>
          <p:nvPr/>
        </p:nvGrpSpPr>
        <p:grpSpPr>
          <a:xfrm>
            <a:off x="3485346" y="3579056"/>
            <a:ext cx="368134" cy="371814"/>
            <a:chOff x="-37804925" y="3953450"/>
            <a:chExt cx="315075" cy="318225"/>
          </a:xfrm>
        </p:grpSpPr>
        <p:sp>
          <p:nvSpPr>
            <p:cNvPr id="5647" name="Google Shape;5647;p6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60"/>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60"/>
          <p:cNvGrpSpPr/>
          <p:nvPr/>
        </p:nvGrpSpPr>
        <p:grpSpPr>
          <a:xfrm>
            <a:off x="4840364" y="1328538"/>
            <a:ext cx="355663" cy="308725"/>
            <a:chOff x="-28462125" y="3199700"/>
            <a:chExt cx="298550" cy="259150"/>
          </a:xfrm>
        </p:grpSpPr>
        <p:sp>
          <p:nvSpPr>
            <p:cNvPr id="5652" name="Google Shape;5652;p6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0"/>
          <p:cNvGrpSpPr/>
          <p:nvPr/>
        </p:nvGrpSpPr>
        <p:grpSpPr>
          <a:xfrm>
            <a:off x="4841317" y="1763228"/>
            <a:ext cx="353757" cy="352833"/>
            <a:chOff x="-28461325" y="3545475"/>
            <a:chExt cx="296950" cy="296175"/>
          </a:xfrm>
        </p:grpSpPr>
        <p:sp>
          <p:nvSpPr>
            <p:cNvPr id="5656" name="Google Shape;5656;p6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60"/>
          <p:cNvGrpSpPr/>
          <p:nvPr/>
        </p:nvGrpSpPr>
        <p:grpSpPr>
          <a:xfrm>
            <a:off x="4837550" y="2213272"/>
            <a:ext cx="361292" cy="352803"/>
            <a:chOff x="-28463700" y="3914875"/>
            <a:chExt cx="303275" cy="296150"/>
          </a:xfrm>
        </p:grpSpPr>
        <p:sp>
          <p:nvSpPr>
            <p:cNvPr id="5663" name="Google Shape;5663;p6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0"/>
          <p:cNvGrpSpPr/>
          <p:nvPr/>
        </p:nvGrpSpPr>
        <p:grpSpPr>
          <a:xfrm>
            <a:off x="7072335" y="1369355"/>
            <a:ext cx="351880" cy="227092"/>
            <a:chOff x="-26573400" y="3224125"/>
            <a:chExt cx="295375" cy="190625"/>
          </a:xfrm>
        </p:grpSpPr>
        <p:sp>
          <p:nvSpPr>
            <p:cNvPr id="5666" name="Google Shape;5666;p6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0"/>
          <p:cNvGrpSpPr/>
          <p:nvPr/>
        </p:nvGrpSpPr>
        <p:grpSpPr>
          <a:xfrm>
            <a:off x="7072335" y="1763690"/>
            <a:ext cx="351880" cy="351910"/>
            <a:chOff x="-26573400" y="3546250"/>
            <a:chExt cx="295375" cy="295400"/>
          </a:xfrm>
        </p:grpSpPr>
        <p:sp>
          <p:nvSpPr>
            <p:cNvPr id="5669" name="Google Shape;5669;p6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0"/>
          <p:cNvGrpSpPr/>
          <p:nvPr/>
        </p:nvGrpSpPr>
        <p:grpSpPr>
          <a:xfrm>
            <a:off x="7060615" y="2213599"/>
            <a:ext cx="375319" cy="352148"/>
            <a:chOff x="-26583625" y="3917025"/>
            <a:chExt cx="315050" cy="295600"/>
          </a:xfrm>
        </p:grpSpPr>
        <p:sp>
          <p:nvSpPr>
            <p:cNvPr id="5675" name="Google Shape;5675;p6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9" name="Google Shape;5679;p60"/>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0" name="Google Shape;5680;p60"/>
          <p:cNvGrpSpPr/>
          <p:nvPr/>
        </p:nvGrpSpPr>
        <p:grpSpPr>
          <a:xfrm>
            <a:off x="5759130" y="3172629"/>
            <a:ext cx="289039" cy="352833"/>
            <a:chOff x="-24694925" y="3518700"/>
            <a:chExt cx="242625" cy="296175"/>
          </a:xfrm>
        </p:grpSpPr>
        <p:sp>
          <p:nvSpPr>
            <p:cNvPr id="5681" name="Google Shape;5681;p6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0"/>
          <p:cNvGrpSpPr/>
          <p:nvPr/>
        </p:nvGrpSpPr>
        <p:grpSpPr>
          <a:xfrm>
            <a:off x="5758668" y="3622657"/>
            <a:ext cx="289962" cy="352833"/>
            <a:chOff x="-24709100" y="3888875"/>
            <a:chExt cx="243400" cy="296175"/>
          </a:xfrm>
        </p:grpSpPr>
        <p:sp>
          <p:nvSpPr>
            <p:cNvPr id="5686" name="Google Shape;5686;p6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60"/>
          <p:cNvGrpSpPr/>
          <p:nvPr/>
        </p:nvGrpSpPr>
        <p:grpSpPr>
          <a:xfrm>
            <a:off x="7958668" y="2695320"/>
            <a:ext cx="356556" cy="349557"/>
            <a:chOff x="-22863675" y="3131775"/>
            <a:chExt cx="299300" cy="293425"/>
          </a:xfrm>
        </p:grpSpPr>
        <p:sp>
          <p:nvSpPr>
            <p:cNvPr id="5690" name="Google Shape;5690;p6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0"/>
          <p:cNvGrpSpPr/>
          <p:nvPr/>
        </p:nvGrpSpPr>
        <p:grpSpPr>
          <a:xfrm>
            <a:off x="5301532" y="1306499"/>
            <a:ext cx="310602" cy="352803"/>
            <a:chOff x="-28069875" y="3175300"/>
            <a:chExt cx="260725" cy="296150"/>
          </a:xfrm>
        </p:grpSpPr>
        <p:sp>
          <p:nvSpPr>
            <p:cNvPr id="5694" name="Google Shape;5694;p6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3" name="Google Shape;5703;p60"/>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4" name="Google Shape;5704;p60"/>
          <p:cNvGrpSpPr/>
          <p:nvPr/>
        </p:nvGrpSpPr>
        <p:grpSpPr>
          <a:xfrm>
            <a:off x="5342810" y="2213733"/>
            <a:ext cx="228045" cy="351880"/>
            <a:chOff x="-28032075" y="3916450"/>
            <a:chExt cx="191425" cy="295375"/>
          </a:xfrm>
        </p:grpSpPr>
        <p:sp>
          <p:nvSpPr>
            <p:cNvPr id="5705" name="Google Shape;5705;p6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60"/>
          <p:cNvGrpSpPr/>
          <p:nvPr/>
        </p:nvGrpSpPr>
        <p:grpSpPr>
          <a:xfrm>
            <a:off x="7508157" y="1306484"/>
            <a:ext cx="352833" cy="352833"/>
            <a:chOff x="-26201650" y="3176075"/>
            <a:chExt cx="296175" cy="296175"/>
          </a:xfrm>
        </p:grpSpPr>
        <p:sp>
          <p:nvSpPr>
            <p:cNvPr id="5709" name="Google Shape;5709;p6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60"/>
          <p:cNvGrpSpPr/>
          <p:nvPr/>
        </p:nvGrpSpPr>
        <p:grpSpPr>
          <a:xfrm>
            <a:off x="7507680" y="1763705"/>
            <a:ext cx="353786" cy="351880"/>
            <a:chOff x="-26204800" y="3547050"/>
            <a:chExt cx="296975" cy="295375"/>
          </a:xfrm>
        </p:grpSpPr>
        <p:sp>
          <p:nvSpPr>
            <p:cNvPr id="5712" name="Google Shape;5712;p6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0"/>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0"/>
          <p:cNvGrpSpPr/>
          <p:nvPr/>
        </p:nvGrpSpPr>
        <p:grpSpPr>
          <a:xfrm>
            <a:off x="6178935" y="2693683"/>
            <a:ext cx="345328" cy="352833"/>
            <a:chOff x="-24353875" y="3147725"/>
            <a:chExt cx="289875" cy="296175"/>
          </a:xfrm>
        </p:grpSpPr>
        <p:sp>
          <p:nvSpPr>
            <p:cNvPr id="5716" name="Google Shape;5716;p6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0"/>
          <p:cNvGrpSpPr/>
          <p:nvPr/>
        </p:nvGrpSpPr>
        <p:grpSpPr>
          <a:xfrm>
            <a:off x="6186917" y="3173090"/>
            <a:ext cx="329365" cy="351910"/>
            <a:chOff x="-24344425" y="3519475"/>
            <a:chExt cx="276475" cy="295400"/>
          </a:xfrm>
        </p:grpSpPr>
        <p:sp>
          <p:nvSpPr>
            <p:cNvPr id="5719" name="Google Shape;5719;p6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0"/>
          <p:cNvGrpSpPr/>
          <p:nvPr/>
        </p:nvGrpSpPr>
        <p:grpSpPr>
          <a:xfrm>
            <a:off x="6176597" y="3625010"/>
            <a:ext cx="350004" cy="348128"/>
            <a:chOff x="-24353075" y="3891250"/>
            <a:chExt cx="293800" cy="292225"/>
          </a:xfrm>
        </p:grpSpPr>
        <p:sp>
          <p:nvSpPr>
            <p:cNvPr id="5722" name="Google Shape;5722;p6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60"/>
          <p:cNvGrpSpPr/>
          <p:nvPr/>
        </p:nvGrpSpPr>
        <p:grpSpPr>
          <a:xfrm>
            <a:off x="7960068" y="3173313"/>
            <a:ext cx="353757" cy="351463"/>
            <a:chOff x="-22845575" y="3504075"/>
            <a:chExt cx="296950" cy="295025"/>
          </a:xfrm>
        </p:grpSpPr>
        <p:sp>
          <p:nvSpPr>
            <p:cNvPr id="5725" name="Google Shape;5725;p6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0"/>
          <p:cNvGrpSpPr/>
          <p:nvPr/>
        </p:nvGrpSpPr>
        <p:grpSpPr>
          <a:xfrm>
            <a:off x="5753249" y="1306961"/>
            <a:ext cx="299344" cy="351880"/>
            <a:chOff x="-27691025" y="3175300"/>
            <a:chExt cx="251275" cy="295375"/>
          </a:xfrm>
        </p:grpSpPr>
        <p:sp>
          <p:nvSpPr>
            <p:cNvPr id="5728" name="Google Shape;5728;p6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0"/>
          <p:cNvGrpSpPr/>
          <p:nvPr/>
        </p:nvGrpSpPr>
        <p:grpSpPr>
          <a:xfrm>
            <a:off x="5725566" y="1825637"/>
            <a:ext cx="354710" cy="228015"/>
            <a:chOff x="-27721750" y="3598250"/>
            <a:chExt cx="297750" cy="191400"/>
          </a:xfrm>
        </p:grpSpPr>
        <p:sp>
          <p:nvSpPr>
            <p:cNvPr id="5733" name="Google Shape;5733;p6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60"/>
          <p:cNvGrpSpPr/>
          <p:nvPr/>
        </p:nvGrpSpPr>
        <p:grpSpPr>
          <a:xfrm>
            <a:off x="5726966" y="2219183"/>
            <a:ext cx="351910" cy="340980"/>
            <a:chOff x="-27719400" y="3925600"/>
            <a:chExt cx="295400" cy="286225"/>
          </a:xfrm>
        </p:grpSpPr>
        <p:sp>
          <p:nvSpPr>
            <p:cNvPr id="5736" name="Google Shape;5736;p6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60"/>
          <p:cNvGrpSpPr/>
          <p:nvPr/>
        </p:nvGrpSpPr>
        <p:grpSpPr>
          <a:xfrm>
            <a:off x="7948238" y="1306023"/>
            <a:ext cx="353757" cy="353757"/>
            <a:chOff x="-25834600" y="3176875"/>
            <a:chExt cx="296950" cy="296950"/>
          </a:xfrm>
        </p:grpSpPr>
        <p:sp>
          <p:nvSpPr>
            <p:cNvPr id="5739" name="Google Shape;5739;p6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0"/>
          <p:cNvGrpSpPr/>
          <p:nvPr/>
        </p:nvGrpSpPr>
        <p:grpSpPr>
          <a:xfrm>
            <a:off x="7948238" y="1774024"/>
            <a:ext cx="353757" cy="331241"/>
            <a:chOff x="-25834600" y="3564375"/>
            <a:chExt cx="296950" cy="278050"/>
          </a:xfrm>
        </p:grpSpPr>
        <p:sp>
          <p:nvSpPr>
            <p:cNvPr id="5745" name="Google Shape;5745;p6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60"/>
          <p:cNvGrpSpPr/>
          <p:nvPr/>
        </p:nvGrpSpPr>
        <p:grpSpPr>
          <a:xfrm>
            <a:off x="7946362" y="2213376"/>
            <a:ext cx="357509" cy="352595"/>
            <a:chOff x="-25834600" y="3915850"/>
            <a:chExt cx="300100" cy="295975"/>
          </a:xfrm>
        </p:grpSpPr>
        <p:sp>
          <p:nvSpPr>
            <p:cNvPr id="5754" name="Google Shape;5754;p6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0"/>
          <p:cNvGrpSpPr/>
          <p:nvPr/>
        </p:nvGrpSpPr>
        <p:grpSpPr>
          <a:xfrm>
            <a:off x="6681790" y="2694606"/>
            <a:ext cx="228968" cy="350987"/>
            <a:chOff x="-23930925" y="3149300"/>
            <a:chExt cx="192200" cy="294625"/>
          </a:xfrm>
        </p:grpSpPr>
        <p:sp>
          <p:nvSpPr>
            <p:cNvPr id="5758" name="Google Shape;5758;p6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0"/>
          <p:cNvGrpSpPr/>
          <p:nvPr/>
        </p:nvGrpSpPr>
        <p:grpSpPr>
          <a:xfrm>
            <a:off x="6638620" y="3173090"/>
            <a:ext cx="315307" cy="351910"/>
            <a:chOff x="-23962425" y="3519475"/>
            <a:chExt cx="264675" cy="295400"/>
          </a:xfrm>
        </p:grpSpPr>
        <p:sp>
          <p:nvSpPr>
            <p:cNvPr id="5763" name="Google Shape;5763;p6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5" name="Google Shape;5765;p60"/>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6" name="Google Shape;5766;p60"/>
          <p:cNvGrpSpPr/>
          <p:nvPr/>
        </p:nvGrpSpPr>
        <p:grpSpPr>
          <a:xfrm>
            <a:off x="8017295" y="3623134"/>
            <a:ext cx="239302" cy="351880"/>
            <a:chOff x="-22788075" y="3904625"/>
            <a:chExt cx="200875" cy="295375"/>
          </a:xfrm>
        </p:grpSpPr>
        <p:sp>
          <p:nvSpPr>
            <p:cNvPr id="5767" name="Google Shape;5767;p6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0"/>
          <p:cNvGrpSpPr/>
          <p:nvPr/>
        </p:nvGrpSpPr>
        <p:grpSpPr>
          <a:xfrm>
            <a:off x="6172593" y="1306499"/>
            <a:ext cx="354710" cy="352803"/>
            <a:chOff x="-27351575" y="3175300"/>
            <a:chExt cx="297750" cy="296150"/>
          </a:xfrm>
        </p:grpSpPr>
        <p:sp>
          <p:nvSpPr>
            <p:cNvPr id="5772" name="Google Shape;5772;p6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60"/>
          <p:cNvGrpSpPr/>
          <p:nvPr/>
        </p:nvGrpSpPr>
        <p:grpSpPr>
          <a:xfrm>
            <a:off x="6218402" y="1758809"/>
            <a:ext cx="269293" cy="353072"/>
            <a:chOff x="-27313750" y="3545275"/>
            <a:chExt cx="226050" cy="296375"/>
          </a:xfrm>
        </p:grpSpPr>
        <p:sp>
          <p:nvSpPr>
            <p:cNvPr id="5777" name="Google Shape;5777;p6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0"/>
          <p:cNvGrpSpPr/>
          <p:nvPr/>
        </p:nvGrpSpPr>
        <p:grpSpPr>
          <a:xfrm>
            <a:off x="6172593" y="2211380"/>
            <a:ext cx="354710" cy="356586"/>
            <a:chOff x="-27351575" y="3915650"/>
            <a:chExt cx="297750" cy="299325"/>
          </a:xfrm>
        </p:grpSpPr>
        <p:sp>
          <p:nvSpPr>
            <p:cNvPr id="5781" name="Google Shape;5781;p6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0"/>
          <p:cNvGrpSpPr/>
          <p:nvPr/>
        </p:nvGrpSpPr>
        <p:grpSpPr>
          <a:xfrm>
            <a:off x="4860084" y="2693579"/>
            <a:ext cx="319060" cy="353042"/>
            <a:chOff x="-25445525" y="3175900"/>
            <a:chExt cx="267825" cy="296350"/>
          </a:xfrm>
        </p:grpSpPr>
        <p:sp>
          <p:nvSpPr>
            <p:cNvPr id="5784" name="Google Shape;5784;p6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60"/>
          <p:cNvGrpSpPr/>
          <p:nvPr/>
        </p:nvGrpSpPr>
        <p:grpSpPr>
          <a:xfrm>
            <a:off x="4841797" y="3183902"/>
            <a:ext cx="355633" cy="330288"/>
            <a:chOff x="-25465200" y="3565175"/>
            <a:chExt cx="298525" cy="277250"/>
          </a:xfrm>
        </p:grpSpPr>
        <p:sp>
          <p:nvSpPr>
            <p:cNvPr id="5788" name="Google Shape;5788;p6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60"/>
          <p:cNvGrpSpPr/>
          <p:nvPr/>
        </p:nvGrpSpPr>
        <p:grpSpPr>
          <a:xfrm>
            <a:off x="4841336" y="3623432"/>
            <a:ext cx="356556" cy="351285"/>
            <a:chOff x="-25465200" y="3916150"/>
            <a:chExt cx="299300" cy="294875"/>
          </a:xfrm>
        </p:grpSpPr>
        <p:sp>
          <p:nvSpPr>
            <p:cNvPr id="5791" name="Google Shape;5791;p6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0"/>
          <p:cNvGrpSpPr/>
          <p:nvPr/>
        </p:nvGrpSpPr>
        <p:grpSpPr>
          <a:xfrm>
            <a:off x="7068775" y="2693698"/>
            <a:ext cx="351880" cy="352803"/>
            <a:chOff x="-23615075" y="3148525"/>
            <a:chExt cx="295375" cy="296150"/>
          </a:xfrm>
        </p:grpSpPr>
        <p:sp>
          <p:nvSpPr>
            <p:cNvPr id="5794" name="Google Shape;5794;p6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8" name="Google Shape;5798;p60"/>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9" name="Google Shape;5799;p60"/>
          <p:cNvGrpSpPr/>
          <p:nvPr/>
        </p:nvGrpSpPr>
        <p:grpSpPr>
          <a:xfrm>
            <a:off x="7068299" y="3632977"/>
            <a:ext cx="352833" cy="332194"/>
            <a:chOff x="-23615075" y="3906200"/>
            <a:chExt cx="296175" cy="278850"/>
          </a:xfrm>
        </p:grpSpPr>
        <p:sp>
          <p:nvSpPr>
            <p:cNvPr id="5800" name="Google Shape;5800;p6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3" name="Google Shape;5803;p60"/>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60"/>
          <p:cNvGrpSpPr/>
          <p:nvPr/>
        </p:nvGrpSpPr>
        <p:grpSpPr>
          <a:xfrm>
            <a:off x="6617268" y="1306618"/>
            <a:ext cx="353757" cy="352565"/>
            <a:chOff x="-26980600" y="3175500"/>
            <a:chExt cx="296950" cy="295950"/>
          </a:xfrm>
        </p:grpSpPr>
        <p:sp>
          <p:nvSpPr>
            <p:cNvPr id="5805" name="Google Shape;5805;p6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8" name="Google Shape;5808;p60"/>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9" name="Google Shape;5809;p60"/>
          <p:cNvGrpSpPr/>
          <p:nvPr/>
        </p:nvGrpSpPr>
        <p:grpSpPr>
          <a:xfrm>
            <a:off x="6617744" y="2245154"/>
            <a:ext cx="352803" cy="289039"/>
            <a:chOff x="-26981375" y="3951875"/>
            <a:chExt cx="296150" cy="242625"/>
          </a:xfrm>
        </p:grpSpPr>
        <p:sp>
          <p:nvSpPr>
            <p:cNvPr id="5810" name="Google Shape;5810;p6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60"/>
          <p:cNvGrpSpPr/>
          <p:nvPr/>
        </p:nvGrpSpPr>
        <p:grpSpPr>
          <a:xfrm>
            <a:off x="5282787" y="2692745"/>
            <a:ext cx="351910" cy="354710"/>
            <a:chOff x="-25094250" y="3176075"/>
            <a:chExt cx="295400" cy="297750"/>
          </a:xfrm>
        </p:grpSpPr>
        <p:sp>
          <p:nvSpPr>
            <p:cNvPr id="5814" name="Google Shape;5814;p6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60"/>
          <p:cNvGrpSpPr/>
          <p:nvPr/>
        </p:nvGrpSpPr>
        <p:grpSpPr>
          <a:xfrm>
            <a:off x="5282787" y="3173106"/>
            <a:ext cx="351910" cy="351880"/>
            <a:chOff x="-25094250" y="3547050"/>
            <a:chExt cx="295400" cy="295375"/>
          </a:xfrm>
        </p:grpSpPr>
        <p:sp>
          <p:nvSpPr>
            <p:cNvPr id="5818" name="Google Shape;5818;p6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3" name="Google Shape;5823;p60"/>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4" name="Google Shape;5824;p60"/>
          <p:cNvGrpSpPr/>
          <p:nvPr/>
        </p:nvGrpSpPr>
        <p:grpSpPr>
          <a:xfrm>
            <a:off x="7514864" y="2693698"/>
            <a:ext cx="352803" cy="352803"/>
            <a:chOff x="-23245675" y="3148525"/>
            <a:chExt cx="296150" cy="296150"/>
          </a:xfrm>
        </p:grpSpPr>
        <p:sp>
          <p:nvSpPr>
            <p:cNvPr id="5825" name="Google Shape;5825;p6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60"/>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9" name="Google Shape;5829;p60"/>
          <p:cNvGrpSpPr/>
          <p:nvPr/>
        </p:nvGrpSpPr>
        <p:grpSpPr>
          <a:xfrm>
            <a:off x="7515325" y="3622672"/>
            <a:ext cx="351880" cy="352803"/>
            <a:chOff x="-23244900" y="3888100"/>
            <a:chExt cx="295375" cy="296150"/>
          </a:xfrm>
        </p:grpSpPr>
        <p:sp>
          <p:nvSpPr>
            <p:cNvPr id="5830" name="Google Shape;5830;p6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1" name="Google Shape;5841;p60"/>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0"/>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43" name="Google Shape;5843;p60"/>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47"/>
        <p:cNvGrpSpPr/>
        <p:nvPr/>
      </p:nvGrpSpPr>
      <p:grpSpPr>
        <a:xfrm>
          <a:off x="0" y="0"/>
          <a:ext cx="0" cy="0"/>
          <a:chOff x="0" y="0"/>
          <a:chExt cx="0" cy="0"/>
        </a:xfrm>
      </p:grpSpPr>
      <p:sp>
        <p:nvSpPr>
          <p:cNvPr id="5848" name="Google Shape;5848;p61"/>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9" name="Google Shape;5849;p61"/>
          <p:cNvGrpSpPr/>
          <p:nvPr/>
        </p:nvGrpSpPr>
        <p:grpSpPr>
          <a:xfrm>
            <a:off x="832654" y="1819647"/>
            <a:ext cx="367261" cy="367261"/>
            <a:chOff x="-65145700" y="3727425"/>
            <a:chExt cx="317425" cy="317425"/>
          </a:xfrm>
        </p:grpSpPr>
        <p:sp>
          <p:nvSpPr>
            <p:cNvPr id="5850" name="Google Shape;5850;p6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61"/>
          <p:cNvGrpSpPr/>
          <p:nvPr/>
        </p:nvGrpSpPr>
        <p:grpSpPr>
          <a:xfrm>
            <a:off x="835851" y="2248561"/>
            <a:ext cx="360868" cy="367261"/>
            <a:chOff x="-65144125" y="4094450"/>
            <a:chExt cx="311900" cy="317425"/>
          </a:xfrm>
        </p:grpSpPr>
        <p:sp>
          <p:nvSpPr>
            <p:cNvPr id="5853" name="Google Shape;5853;p6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6" name="Google Shape;5856;p61"/>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7" name="Google Shape;5857;p61"/>
          <p:cNvGrpSpPr/>
          <p:nvPr/>
        </p:nvGrpSpPr>
        <p:grpSpPr>
          <a:xfrm>
            <a:off x="3039420" y="1819256"/>
            <a:ext cx="370645" cy="368042"/>
            <a:chOff x="-63250675" y="3744075"/>
            <a:chExt cx="320350" cy="318100"/>
          </a:xfrm>
        </p:grpSpPr>
        <p:sp>
          <p:nvSpPr>
            <p:cNvPr id="5858" name="Google Shape;5858;p6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61"/>
          <p:cNvGrpSpPr/>
          <p:nvPr/>
        </p:nvGrpSpPr>
        <p:grpSpPr>
          <a:xfrm>
            <a:off x="3041112" y="2248561"/>
            <a:ext cx="367261" cy="367261"/>
            <a:chOff x="-63250675" y="4110200"/>
            <a:chExt cx="317425" cy="317425"/>
          </a:xfrm>
        </p:grpSpPr>
        <p:sp>
          <p:nvSpPr>
            <p:cNvPr id="5862" name="Google Shape;5862;p6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1"/>
          <p:cNvGrpSpPr/>
          <p:nvPr/>
        </p:nvGrpSpPr>
        <p:grpSpPr>
          <a:xfrm>
            <a:off x="1720159" y="2745656"/>
            <a:ext cx="359075" cy="358844"/>
            <a:chOff x="-61351725" y="3372400"/>
            <a:chExt cx="310350" cy="310150"/>
          </a:xfrm>
        </p:grpSpPr>
        <p:sp>
          <p:nvSpPr>
            <p:cNvPr id="5872" name="Google Shape;5872;p6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1"/>
          <p:cNvGrpSpPr/>
          <p:nvPr/>
        </p:nvGrpSpPr>
        <p:grpSpPr>
          <a:xfrm>
            <a:off x="1716514" y="3208713"/>
            <a:ext cx="366364" cy="333534"/>
            <a:chOff x="-61354875" y="3751050"/>
            <a:chExt cx="316650" cy="288275"/>
          </a:xfrm>
        </p:grpSpPr>
        <p:sp>
          <p:nvSpPr>
            <p:cNvPr id="5876" name="Google Shape;5876;p6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1"/>
          <p:cNvGrpSpPr/>
          <p:nvPr/>
        </p:nvGrpSpPr>
        <p:grpSpPr>
          <a:xfrm>
            <a:off x="1716514" y="3650352"/>
            <a:ext cx="366364" cy="367290"/>
            <a:chOff x="-61354875" y="4101525"/>
            <a:chExt cx="316650" cy="317450"/>
          </a:xfrm>
        </p:grpSpPr>
        <p:sp>
          <p:nvSpPr>
            <p:cNvPr id="5880" name="Google Shape;5880;p6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1"/>
          <p:cNvGrpSpPr/>
          <p:nvPr/>
        </p:nvGrpSpPr>
        <p:grpSpPr>
          <a:xfrm>
            <a:off x="3932949" y="2742228"/>
            <a:ext cx="368157" cy="365699"/>
            <a:chOff x="-59470075" y="3308975"/>
            <a:chExt cx="318200" cy="316075"/>
          </a:xfrm>
        </p:grpSpPr>
        <p:sp>
          <p:nvSpPr>
            <p:cNvPr id="5883" name="Google Shape;5883;p6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61"/>
          <p:cNvGrpSpPr/>
          <p:nvPr/>
        </p:nvGrpSpPr>
        <p:grpSpPr>
          <a:xfrm>
            <a:off x="1278379" y="1377933"/>
            <a:ext cx="367261" cy="364686"/>
            <a:chOff x="-64781025" y="3361050"/>
            <a:chExt cx="317425" cy="315200"/>
          </a:xfrm>
        </p:grpSpPr>
        <p:sp>
          <p:nvSpPr>
            <p:cNvPr id="5893" name="Google Shape;5893;p6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61"/>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1"/>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1"/>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0" name="Google Shape;5900;p61"/>
          <p:cNvGrpSpPr/>
          <p:nvPr/>
        </p:nvGrpSpPr>
        <p:grpSpPr>
          <a:xfrm>
            <a:off x="3482779" y="1819372"/>
            <a:ext cx="382765" cy="367810"/>
            <a:chOff x="-62890750" y="3747425"/>
            <a:chExt cx="330825" cy="317900"/>
          </a:xfrm>
        </p:grpSpPr>
        <p:sp>
          <p:nvSpPr>
            <p:cNvPr id="5901" name="Google Shape;5901;p6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1"/>
          <p:cNvGrpSpPr/>
          <p:nvPr/>
        </p:nvGrpSpPr>
        <p:grpSpPr>
          <a:xfrm>
            <a:off x="3490531" y="2249009"/>
            <a:ext cx="367261" cy="366364"/>
            <a:chOff x="-62884425" y="4111775"/>
            <a:chExt cx="317425" cy="316650"/>
          </a:xfrm>
        </p:grpSpPr>
        <p:sp>
          <p:nvSpPr>
            <p:cNvPr id="5916" name="Google Shape;5916;p6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1"/>
          <p:cNvGrpSpPr/>
          <p:nvPr/>
        </p:nvGrpSpPr>
        <p:grpSpPr>
          <a:xfrm>
            <a:off x="2163165" y="2745078"/>
            <a:ext cx="365438" cy="360001"/>
            <a:chOff x="-60991775" y="3376900"/>
            <a:chExt cx="315850" cy="311150"/>
          </a:xfrm>
        </p:grpSpPr>
        <p:sp>
          <p:nvSpPr>
            <p:cNvPr id="5919" name="Google Shape;5919;p6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61"/>
          <p:cNvGrpSpPr/>
          <p:nvPr/>
        </p:nvGrpSpPr>
        <p:grpSpPr>
          <a:xfrm>
            <a:off x="2162702" y="3195942"/>
            <a:ext cx="366364" cy="359075"/>
            <a:chOff x="-60988625" y="3740800"/>
            <a:chExt cx="316650" cy="310350"/>
          </a:xfrm>
        </p:grpSpPr>
        <p:sp>
          <p:nvSpPr>
            <p:cNvPr id="5923" name="Google Shape;5923;p6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61"/>
          <p:cNvGrpSpPr/>
          <p:nvPr/>
        </p:nvGrpSpPr>
        <p:grpSpPr>
          <a:xfrm>
            <a:off x="2162702" y="3651393"/>
            <a:ext cx="366364" cy="365207"/>
            <a:chOff x="-60987850" y="4100950"/>
            <a:chExt cx="316650" cy="315650"/>
          </a:xfrm>
        </p:grpSpPr>
        <p:sp>
          <p:nvSpPr>
            <p:cNvPr id="5927" name="Google Shape;5927;p6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1"/>
          <p:cNvGrpSpPr/>
          <p:nvPr/>
        </p:nvGrpSpPr>
        <p:grpSpPr>
          <a:xfrm>
            <a:off x="3932486" y="3196853"/>
            <a:ext cx="369083" cy="357253"/>
            <a:chOff x="-59447250" y="3706150"/>
            <a:chExt cx="319000" cy="308775"/>
          </a:xfrm>
        </p:grpSpPr>
        <p:sp>
          <p:nvSpPr>
            <p:cNvPr id="5933" name="Google Shape;5933;p6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1"/>
          <p:cNvGrpSpPr/>
          <p:nvPr/>
        </p:nvGrpSpPr>
        <p:grpSpPr>
          <a:xfrm>
            <a:off x="1721214" y="1378164"/>
            <a:ext cx="368186" cy="364224"/>
            <a:chOff x="-64406125" y="3362225"/>
            <a:chExt cx="318225" cy="314800"/>
          </a:xfrm>
        </p:grpSpPr>
        <p:sp>
          <p:nvSpPr>
            <p:cNvPr id="5938" name="Google Shape;5938;p6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0" name="Google Shape;5940;p61"/>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1" name="Google Shape;5941;p61"/>
          <p:cNvGrpSpPr/>
          <p:nvPr/>
        </p:nvGrpSpPr>
        <p:grpSpPr>
          <a:xfrm>
            <a:off x="1721677" y="2249009"/>
            <a:ext cx="367261" cy="366364"/>
            <a:chOff x="-64410850" y="4094450"/>
            <a:chExt cx="317425" cy="316650"/>
          </a:xfrm>
        </p:grpSpPr>
        <p:sp>
          <p:nvSpPr>
            <p:cNvPr id="5942" name="Google Shape;5942;p6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5" name="Google Shape;5945;p61"/>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6" name="Google Shape;5946;p61"/>
          <p:cNvGrpSpPr/>
          <p:nvPr/>
        </p:nvGrpSpPr>
        <p:grpSpPr>
          <a:xfrm>
            <a:off x="3943225" y="1819083"/>
            <a:ext cx="365467" cy="368389"/>
            <a:chOff x="-62516625" y="3743175"/>
            <a:chExt cx="315875" cy="318400"/>
          </a:xfrm>
        </p:grpSpPr>
        <p:sp>
          <p:nvSpPr>
            <p:cNvPr id="5947" name="Google Shape;5947;p6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61"/>
          <p:cNvGrpSpPr/>
          <p:nvPr/>
        </p:nvGrpSpPr>
        <p:grpSpPr>
          <a:xfrm>
            <a:off x="3950065" y="2269054"/>
            <a:ext cx="351786" cy="326274"/>
            <a:chOff x="-62511900" y="4129100"/>
            <a:chExt cx="304050" cy="282000"/>
          </a:xfrm>
        </p:grpSpPr>
        <p:sp>
          <p:nvSpPr>
            <p:cNvPr id="5950" name="Google Shape;5950;p6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1"/>
          <p:cNvGrpSpPr/>
          <p:nvPr/>
        </p:nvGrpSpPr>
        <p:grpSpPr>
          <a:xfrm>
            <a:off x="2628187" y="2741448"/>
            <a:ext cx="310770" cy="367261"/>
            <a:chOff x="-60597975" y="3367475"/>
            <a:chExt cx="268600" cy="317425"/>
          </a:xfrm>
        </p:grpSpPr>
        <p:sp>
          <p:nvSpPr>
            <p:cNvPr id="5956" name="Google Shape;5956;p6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1" name="Google Shape;5961;p61"/>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2" name="Google Shape;5962;p61"/>
          <p:cNvGrpSpPr/>
          <p:nvPr/>
        </p:nvGrpSpPr>
        <p:grpSpPr>
          <a:xfrm>
            <a:off x="2600390" y="3702764"/>
            <a:ext cx="366364" cy="262465"/>
            <a:chOff x="-60621600" y="4145650"/>
            <a:chExt cx="316650" cy="226850"/>
          </a:xfrm>
        </p:grpSpPr>
        <p:sp>
          <p:nvSpPr>
            <p:cNvPr id="5963" name="Google Shape;5963;p6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61"/>
          <p:cNvGrpSpPr/>
          <p:nvPr/>
        </p:nvGrpSpPr>
        <p:grpSpPr>
          <a:xfrm>
            <a:off x="3937042" y="3651263"/>
            <a:ext cx="359972" cy="365467"/>
            <a:chOff x="-59400775" y="4084200"/>
            <a:chExt cx="311125" cy="315875"/>
          </a:xfrm>
        </p:grpSpPr>
        <p:sp>
          <p:nvSpPr>
            <p:cNvPr id="5967" name="Google Shape;5967;p6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1"/>
          <p:cNvGrpSpPr/>
          <p:nvPr/>
        </p:nvGrpSpPr>
        <p:grpSpPr>
          <a:xfrm>
            <a:off x="2161136" y="1377094"/>
            <a:ext cx="365438" cy="366364"/>
            <a:chOff x="-64044600" y="3360375"/>
            <a:chExt cx="315850" cy="316650"/>
          </a:xfrm>
        </p:grpSpPr>
        <p:sp>
          <p:nvSpPr>
            <p:cNvPr id="5974" name="Google Shape;5974;p6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61"/>
          <p:cNvGrpSpPr/>
          <p:nvPr/>
        </p:nvGrpSpPr>
        <p:grpSpPr>
          <a:xfrm>
            <a:off x="2187559" y="1819647"/>
            <a:ext cx="312592" cy="367261"/>
            <a:chOff x="-64022550" y="3727425"/>
            <a:chExt cx="270175" cy="317425"/>
          </a:xfrm>
        </p:grpSpPr>
        <p:sp>
          <p:nvSpPr>
            <p:cNvPr id="5978" name="Google Shape;5978;p6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61"/>
          <p:cNvGrpSpPr/>
          <p:nvPr/>
        </p:nvGrpSpPr>
        <p:grpSpPr>
          <a:xfrm>
            <a:off x="2211697" y="2248547"/>
            <a:ext cx="264317" cy="367290"/>
            <a:chOff x="-64001300" y="4093650"/>
            <a:chExt cx="228450" cy="317450"/>
          </a:xfrm>
        </p:grpSpPr>
        <p:sp>
          <p:nvSpPr>
            <p:cNvPr id="5982" name="Google Shape;5982;p6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61"/>
          <p:cNvGrpSpPr/>
          <p:nvPr/>
        </p:nvGrpSpPr>
        <p:grpSpPr>
          <a:xfrm>
            <a:off x="830701" y="2741838"/>
            <a:ext cx="359972" cy="366480"/>
            <a:chOff x="-62148800" y="3377700"/>
            <a:chExt cx="311125" cy="316750"/>
          </a:xfrm>
        </p:grpSpPr>
        <p:sp>
          <p:nvSpPr>
            <p:cNvPr id="5987" name="Google Shape;5987;p6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1"/>
          <p:cNvGrpSpPr/>
          <p:nvPr/>
        </p:nvGrpSpPr>
        <p:grpSpPr>
          <a:xfrm>
            <a:off x="826608" y="3191835"/>
            <a:ext cx="368157" cy="367290"/>
            <a:chOff x="-62154300" y="3743950"/>
            <a:chExt cx="318200" cy="317450"/>
          </a:xfrm>
        </p:grpSpPr>
        <p:sp>
          <p:nvSpPr>
            <p:cNvPr id="5990" name="Google Shape;5990;p6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61"/>
          <p:cNvGrpSpPr/>
          <p:nvPr/>
        </p:nvGrpSpPr>
        <p:grpSpPr>
          <a:xfrm>
            <a:off x="826594" y="3650815"/>
            <a:ext cx="368186" cy="366364"/>
            <a:chOff x="-62151950" y="4111775"/>
            <a:chExt cx="318225" cy="316650"/>
          </a:xfrm>
        </p:grpSpPr>
        <p:sp>
          <p:nvSpPr>
            <p:cNvPr id="5993" name="Google Shape;5993;p6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61"/>
          <p:cNvGrpSpPr/>
          <p:nvPr/>
        </p:nvGrpSpPr>
        <p:grpSpPr>
          <a:xfrm>
            <a:off x="3045218" y="2741361"/>
            <a:ext cx="368157" cy="367434"/>
            <a:chOff x="-60254550" y="3367325"/>
            <a:chExt cx="318200" cy="317575"/>
          </a:xfrm>
        </p:grpSpPr>
        <p:sp>
          <p:nvSpPr>
            <p:cNvPr id="5998" name="Google Shape;5998;p6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1"/>
          <p:cNvGrpSpPr/>
          <p:nvPr/>
        </p:nvGrpSpPr>
        <p:grpSpPr>
          <a:xfrm>
            <a:off x="3046115" y="3192355"/>
            <a:ext cx="366364" cy="366248"/>
            <a:chOff x="-60255350" y="3733825"/>
            <a:chExt cx="316650" cy="316550"/>
          </a:xfrm>
        </p:grpSpPr>
        <p:sp>
          <p:nvSpPr>
            <p:cNvPr id="6003" name="Google Shape;6003;p6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61"/>
          <p:cNvGrpSpPr/>
          <p:nvPr/>
        </p:nvGrpSpPr>
        <p:grpSpPr>
          <a:xfrm>
            <a:off x="3073912" y="3651263"/>
            <a:ext cx="310770" cy="365467"/>
            <a:chOff x="-60232500" y="4101525"/>
            <a:chExt cx="268600" cy="315875"/>
          </a:xfrm>
        </p:grpSpPr>
        <p:sp>
          <p:nvSpPr>
            <p:cNvPr id="6011" name="Google Shape;6011;p6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3" name="Google Shape;6013;p61"/>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4" name="Google Shape;6014;p61"/>
          <p:cNvGrpSpPr/>
          <p:nvPr/>
        </p:nvGrpSpPr>
        <p:grpSpPr>
          <a:xfrm>
            <a:off x="2606912" y="1377094"/>
            <a:ext cx="368186" cy="366364"/>
            <a:chOff x="-63679950" y="3360375"/>
            <a:chExt cx="318225" cy="316650"/>
          </a:xfrm>
        </p:grpSpPr>
        <p:sp>
          <p:nvSpPr>
            <p:cNvPr id="6015" name="Google Shape;6015;p6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9" name="Google Shape;6019;p61"/>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0" name="Google Shape;6020;p61"/>
          <p:cNvGrpSpPr/>
          <p:nvPr/>
        </p:nvGrpSpPr>
        <p:grpSpPr>
          <a:xfrm>
            <a:off x="2605539" y="2248431"/>
            <a:ext cx="370934" cy="367521"/>
            <a:chOff x="-63679950" y="4093450"/>
            <a:chExt cx="320600" cy="317650"/>
          </a:xfrm>
        </p:grpSpPr>
        <p:sp>
          <p:nvSpPr>
            <p:cNvPr id="6021" name="Google Shape;6021;p6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61"/>
          <p:cNvGrpSpPr/>
          <p:nvPr/>
        </p:nvGrpSpPr>
        <p:grpSpPr>
          <a:xfrm>
            <a:off x="1265656" y="2741433"/>
            <a:ext cx="366364" cy="367290"/>
            <a:chOff x="-61784125" y="3377700"/>
            <a:chExt cx="316650" cy="317450"/>
          </a:xfrm>
        </p:grpSpPr>
        <p:sp>
          <p:nvSpPr>
            <p:cNvPr id="6025" name="Google Shape;6025;p6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61"/>
          <p:cNvGrpSpPr/>
          <p:nvPr/>
        </p:nvGrpSpPr>
        <p:grpSpPr>
          <a:xfrm>
            <a:off x="1265656" y="3191835"/>
            <a:ext cx="366364" cy="367290"/>
            <a:chOff x="-61783350" y="3743950"/>
            <a:chExt cx="316650" cy="317450"/>
          </a:xfrm>
        </p:grpSpPr>
        <p:sp>
          <p:nvSpPr>
            <p:cNvPr id="6033" name="Google Shape;6033;p6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61"/>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1"/>
          <p:cNvGrpSpPr/>
          <p:nvPr/>
        </p:nvGrpSpPr>
        <p:grpSpPr>
          <a:xfrm>
            <a:off x="3487080" y="3651668"/>
            <a:ext cx="369112" cy="364657"/>
            <a:chOff x="-59869425" y="4102225"/>
            <a:chExt cx="319025" cy="315175"/>
          </a:xfrm>
        </p:grpSpPr>
        <p:sp>
          <p:nvSpPr>
            <p:cNvPr id="6039" name="Google Shape;6039;p6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61"/>
          <p:cNvGrpSpPr/>
          <p:nvPr/>
        </p:nvGrpSpPr>
        <p:grpSpPr>
          <a:xfrm>
            <a:off x="2605883" y="4120490"/>
            <a:ext cx="366364" cy="365467"/>
            <a:chOff x="-59029025" y="3711650"/>
            <a:chExt cx="316650" cy="315875"/>
          </a:xfrm>
        </p:grpSpPr>
        <p:sp>
          <p:nvSpPr>
            <p:cNvPr id="6044" name="Google Shape;6044;p6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1"/>
          <p:cNvGrpSpPr/>
          <p:nvPr/>
        </p:nvGrpSpPr>
        <p:grpSpPr>
          <a:xfrm>
            <a:off x="4841373" y="1398014"/>
            <a:ext cx="351940" cy="348188"/>
            <a:chOff x="581525" y="3254850"/>
            <a:chExt cx="297750" cy="294575"/>
          </a:xfrm>
        </p:grpSpPr>
        <p:sp>
          <p:nvSpPr>
            <p:cNvPr id="6052" name="Google Shape;6052;p6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1"/>
          <p:cNvGrpSpPr/>
          <p:nvPr/>
        </p:nvGrpSpPr>
        <p:grpSpPr>
          <a:xfrm>
            <a:off x="4840442" y="1836950"/>
            <a:ext cx="353802" cy="351497"/>
            <a:chOff x="580725" y="3617925"/>
            <a:chExt cx="299325" cy="297375"/>
          </a:xfrm>
        </p:grpSpPr>
        <p:sp>
          <p:nvSpPr>
            <p:cNvPr id="6056" name="Google Shape;6056;p6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61"/>
          <p:cNvGrpSpPr/>
          <p:nvPr/>
        </p:nvGrpSpPr>
        <p:grpSpPr>
          <a:xfrm>
            <a:off x="4842304" y="2284140"/>
            <a:ext cx="350079" cy="350079"/>
            <a:chOff x="583100" y="3982600"/>
            <a:chExt cx="296175" cy="296175"/>
          </a:xfrm>
        </p:grpSpPr>
        <p:sp>
          <p:nvSpPr>
            <p:cNvPr id="6062" name="Google Shape;6062;p6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61"/>
          <p:cNvGrpSpPr/>
          <p:nvPr/>
        </p:nvGrpSpPr>
        <p:grpSpPr>
          <a:xfrm>
            <a:off x="7074918" y="1397764"/>
            <a:ext cx="307231" cy="348690"/>
            <a:chOff x="2423775" y="3226875"/>
            <a:chExt cx="259925" cy="295000"/>
          </a:xfrm>
        </p:grpSpPr>
        <p:sp>
          <p:nvSpPr>
            <p:cNvPr id="6070" name="Google Shape;6070;p6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3" name="Google Shape;6073;p61"/>
          <p:cNvGrpSpPr/>
          <p:nvPr/>
        </p:nvGrpSpPr>
        <p:grpSpPr>
          <a:xfrm>
            <a:off x="7052106" y="1839049"/>
            <a:ext cx="352857" cy="347301"/>
            <a:chOff x="2404875" y="3592725"/>
            <a:chExt cx="298525" cy="293825"/>
          </a:xfrm>
        </p:grpSpPr>
        <p:sp>
          <p:nvSpPr>
            <p:cNvPr id="6074" name="Google Shape;6074;p6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61"/>
          <p:cNvGrpSpPr/>
          <p:nvPr/>
        </p:nvGrpSpPr>
        <p:grpSpPr>
          <a:xfrm>
            <a:off x="7053036" y="2284614"/>
            <a:ext cx="350995" cy="349133"/>
            <a:chOff x="2404875" y="3955825"/>
            <a:chExt cx="296950" cy="295375"/>
          </a:xfrm>
        </p:grpSpPr>
        <p:sp>
          <p:nvSpPr>
            <p:cNvPr id="6078" name="Google Shape;6078;p6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61"/>
          <p:cNvGrpSpPr/>
          <p:nvPr/>
        </p:nvGrpSpPr>
        <p:grpSpPr>
          <a:xfrm>
            <a:off x="5747016" y="2748808"/>
            <a:ext cx="349163" cy="350079"/>
            <a:chOff x="4263650" y="3235150"/>
            <a:chExt cx="295400" cy="296175"/>
          </a:xfrm>
        </p:grpSpPr>
        <p:sp>
          <p:nvSpPr>
            <p:cNvPr id="6083" name="Google Shape;6083;p6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1"/>
          <p:cNvGrpSpPr/>
          <p:nvPr/>
        </p:nvGrpSpPr>
        <p:grpSpPr>
          <a:xfrm>
            <a:off x="5744696" y="3207969"/>
            <a:ext cx="353802" cy="327739"/>
            <a:chOff x="4266025" y="3609275"/>
            <a:chExt cx="299325" cy="277275"/>
          </a:xfrm>
        </p:grpSpPr>
        <p:sp>
          <p:nvSpPr>
            <p:cNvPr id="6089" name="Google Shape;6089;p6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61"/>
          <p:cNvGrpSpPr/>
          <p:nvPr/>
        </p:nvGrpSpPr>
        <p:grpSpPr>
          <a:xfrm>
            <a:off x="5745154" y="3673356"/>
            <a:ext cx="352886" cy="349133"/>
            <a:chOff x="4263650" y="3963700"/>
            <a:chExt cx="298550" cy="295375"/>
          </a:xfrm>
        </p:grpSpPr>
        <p:sp>
          <p:nvSpPr>
            <p:cNvPr id="6092" name="Google Shape;6092;p6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1"/>
          <p:cNvGrpSpPr/>
          <p:nvPr/>
        </p:nvGrpSpPr>
        <p:grpSpPr>
          <a:xfrm>
            <a:off x="8023491" y="2748809"/>
            <a:ext cx="226264" cy="350079"/>
            <a:chOff x="6164975" y="3211525"/>
            <a:chExt cx="191425" cy="296175"/>
          </a:xfrm>
        </p:grpSpPr>
        <p:sp>
          <p:nvSpPr>
            <p:cNvPr id="6100" name="Google Shape;6100;p6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61"/>
          <p:cNvGrpSpPr/>
          <p:nvPr/>
        </p:nvGrpSpPr>
        <p:grpSpPr>
          <a:xfrm>
            <a:off x="5285528" y="1397084"/>
            <a:ext cx="352886" cy="350049"/>
            <a:chOff x="946175" y="3253275"/>
            <a:chExt cx="298550" cy="296150"/>
          </a:xfrm>
        </p:grpSpPr>
        <p:sp>
          <p:nvSpPr>
            <p:cNvPr id="6108" name="Google Shape;6108;p6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61"/>
          <p:cNvGrpSpPr/>
          <p:nvPr/>
        </p:nvGrpSpPr>
        <p:grpSpPr>
          <a:xfrm>
            <a:off x="5286459" y="1839048"/>
            <a:ext cx="351024" cy="347301"/>
            <a:chOff x="946175" y="3619500"/>
            <a:chExt cx="296975" cy="293825"/>
          </a:xfrm>
        </p:grpSpPr>
        <p:sp>
          <p:nvSpPr>
            <p:cNvPr id="6114" name="Google Shape;6114;p6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61"/>
          <p:cNvGrpSpPr/>
          <p:nvPr/>
        </p:nvGrpSpPr>
        <p:grpSpPr>
          <a:xfrm>
            <a:off x="5286001" y="2283682"/>
            <a:ext cx="351940" cy="350995"/>
            <a:chOff x="944600" y="3981825"/>
            <a:chExt cx="297750" cy="296950"/>
          </a:xfrm>
        </p:grpSpPr>
        <p:sp>
          <p:nvSpPr>
            <p:cNvPr id="6121" name="Google Shape;6121;p6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1"/>
          <p:cNvGrpSpPr/>
          <p:nvPr/>
        </p:nvGrpSpPr>
        <p:grpSpPr>
          <a:xfrm>
            <a:off x="7502937" y="1397542"/>
            <a:ext cx="350079" cy="349133"/>
            <a:chOff x="2768750" y="3227275"/>
            <a:chExt cx="296175" cy="295375"/>
          </a:xfrm>
        </p:grpSpPr>
        <p:sp>
          <p:nvSpPr>
            <p:cNvPr id="6126" name="Google Shape;6126;p6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1"/>
          <p:cNvGrpSpPr/>
          <p:nvPr/>
        </p:nvGrpSpPr>
        <p:grpSpPr>
          <a:xfrm>
            <a:off x="7523888" y="1838414"/>
            <a:ext cx="308177" cy="348572"/>
            <a:chOff x="2786075" y="3591800"/>
            <a:chExt cx="260725" cy="294900"/>
          </a:xfrm>
        </p:grpSpPr>
        <p:sp>
          <p:nvSpPr>
            <p:cNvPr id="6135" name="Google Shape;6135;p6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1"/>
          <p:cNvGrpSpPr/>
          <p:nvPr/>
        </p:nvGrpSpPr>
        <p:grpSpPr>
          <a:xfrm>
            <a:off x="7564387" y="2284141"/>
            <a:ext cx="227180" cy="350079"/>
            <a:chOff x="2819150" y="3955025"/>
            <a:chExt cx="192200" cy="296175"/>
          </a:xfrm>
        </p:grpSpPr>
        <p:sp>
          <p:nvSpPr>
            <p:cNvPr id="6141" name="Google Shape;6141;p6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1"/>
          <p:cNvGrpSpPr/>
          <p:nvPr/>
        </p:nvGrpSpPr>
        <p:grpSpPr>
          <a:xfrm>
            <a:off x="6188160" y="2749739"/>
            <a:ext cx="349133" cy="348217"/>
            <a:chOff x="4629125" y="3235150"/>
            <a:chExt cx="295375" cy="294600"/>
          </a:xfrm>
        </p:grpSpPr>
        <p:sp>
          <p:nvSpPr>
            <p:cNvPr id="6146" name="Google Shape;6146;p6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61"/>
          <p:cNvGrpSpPr/>
          <p:nvPr/>
        </p:nvGrpSpPr>
        <p:grpSpPr>
          <a:xfrm>
            <a:off x="6188145" y="3197272"/>
            <a:ext cx="349163" cy="349133"/>
            <a:chOff x="4628325" y="3599825"/>
            <a:chExt cx="295400" cy="295375"/>
          </a:xfrm>
        </p:grpSpPr>
        <p:sp>
          <p:nvSpPr>
            <p:cNvPr id="6152" name="Google Shape;6152;p6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1"/>
          <p:cNvGrpSpPr/>
          <p:nvPr/>
        </p:nvGrpSpPr>
        <p:grpSpPr>
          <a:xfrm>
            <a:off x="6209096" y="3672883"/>
            <a:ext cx="307261" cy="350079"/>
            <a:chOff x="4645650" y="3962900"/>
            <a:chExt cx="259950" cy="296175"/>
          </a:xfrm>
        </p:grpSpPr>
        <p:sp>
          <p:nvSpPr>
            <p:cNvPr id="6165" name="Google Shape;6165;p6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61"/>
          <p:cNvGrpSpPr/>
          <p:nvPr/>
        </p:nvGrpSpPr>
        <p:grpSpPr>
          <a:xfrm>
            <a:off x="7962056" y="3197745"/>
            <a:ext cx="349133" cy="348188"/>
            <a:chOff x="6143725" y="3582500"/>
            <a:chExt cx="295375" cy="294575"/>
          </a:xfrm>
        </p:grpSpPr>
        <p:sp>
          <p:nvSpPr>
            <p:cNvPr id="6172" name="Google Shape;6172;p6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61"/>
          <p:cNvGrpSpPr/>
          <p:nvPr/>
        </p:nvGrpSpPr>
        <p:grpSpPr>
          <a:xfrm>
            <a:off x="5730883" y="1397084"/>
            <a:ext cx="350995" cy="350049"/>
            <a:chOff x="1310075" y="3253275"/>
            <a:chExt cx="296950" cy="296150"/>
          </a:xfrm>
        </p:grpSpPr>
        <p:sp>
          <p:nvSpPr>
            <p:cNvPr id="6180" name="Google Shape;6180;p6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61"/>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4" name="Google Shape;6184;p61"/>
          <p:cNvGrpSpPr/>
          <p:nvPr/>
        </p:nvGrpSpPr>
        <p:grpSpPr>
          <a:xfrm>
            <a:off x="5730410" y="2283343"/>
            <a:ext cx="351941" cy="351675"/>
            <a:chOff x="1310075" y="3980250"/>
            <a:chExt cx="297750" cy="297525"/>
          </a:xfrm>
        </p:grpSpPr>
        <p:sp>
          <p:nvSpPr>
            <p:cNvPr id="6185" name="Google Shape;6185;p6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1"/>
          <p:cNvGrpSpPr/>
          <p:nvPr/>
        </p:nvGrpSpPr>
        <p:grpSpPr>
          <a:xfrm>
            <a:off x="7995198" y="1397542"/>
            <a:ext cx="266305" cy="349133"/>
            <a:chOff x="3167275" y="3227275"/>
            <a:chExt cx="225300" cy="295375"/>
          </a:xfrm>
        </p:grpSpPr>
        <p:sp>
          <p:nvSpPr>
            <p:cNvPr id="6190" name="Google Shape;6190;p6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5" name="Google Shape;6195;p61"/>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6" name="Google Shape;6196;p61"/>
          <p:cNvGrpSpPr/>
          <p:nvPr/>
        </p:nvGrpSpPr>
        <p:grpSpPr>
          <a:xfrm>
            <a:off x="7952380" y="2284599"/>
            <a:ext cx="351940" cy="349163"/>
            <a:chOff x="3133425" y="3955025"/>
            <a:chExt cx="297750" cy="295400"/>
          </a:xfrm>
        </p:grpSpPr>
        <p:sp>
          <p:nvSpPr>
            <p:cNvPr id="6197" name="Google Shape;6197;p6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1"/>
          <p:cNvGrpSpPr/>
          <p:nvPr/>
        </p:nvGrpSpPr>
        <p:grpSpPr>
          <a:xfrm>
            <a:off x="6632554" y="2748187"/>
            <a:ext cx="350079" cy="351320"/>
            <a:chOff x="4991425" y="3234750"/>
            <a:chExt cx="296175" cy="297225"/>
          </a:xfrm>
        </p:grpSpPr>
        <p:sp>
          <p:nvSpPr>
            <p:cNvPr id="6201" name="Google Shape;6201;p6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1"/>
          <p:cNvGrpSpPr/>
          <p:nvPr/>
        </p:nvGrpSpPr>
        <p:grpSpPr>
          <a:xfrm>
            <a:off x="6632554" y="3217750"/>
            <a:ext cx="350079" cy="308177"/>
            <a:chOff x="4991425" y="3617150"/>
            <a:chExt cx="296175" cy="260725"/>
          </a:xfrm>
        </p:grpSpPr>
        <p:sp>
          <p:nvSpPr>
            <p:cNvPr id="6208" name="Google Shape;6208;p6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61"/>
          <p:cNvGrpSpPr/>
          <p:nvPr/>
        </p:nvGrpSpPr>
        <p:grpSpPr>
          <a:xfrm>
            <a:off x="6709827" y="3673341"/>
            <a:ext cx="195532" cy="349163"/>
            <a:chOff x="5056800" y="3962900"/>
            <a:chExt cx="165425" cy="295400"/>
          </a:xfrm>
        </p:grpSpPr>
        <p:sp>
          <p:nvSpPr>
            <p:cNvPr id="6216" name="Google Shape;6216;p6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1"/>
          <p:cNvGrpSpPr/>
          <p:nvPr/>
        </p:nvGrpSpPr>
        <p:grpSpPr>
          <a:xfrm>
            <a:off x="7961125" y="3673357"/>
            <a:ext cx="350995" cy="349133"/>
            <a:chOff x="6168925" y="3936925"/>
            <a:chExt cx="296950" cy="295375"/>
          </a:xfrm>
        </p:grpSpPr>
        <p:sp>
          <p:nvSpPr>
            <p:cNvPr id="6220" name="Google Shape;6220;p6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61"/>
          <p:cNvGrpSpPr/>
          <p:nvPr/>
        </p:nvGrpSpPr>
        <p:grpSpPr>
          <a:xfrm>
            <a:off x="6174844" y="1390429"/>
            <a:ext cx="348188" cy="349133"/>
            <a:chOff x="1674750" y="3254050"/>
            <a:chExt cx="294575" cy="295375"/>
          </a:xfrm>
        </p:grpSpPr>
        <p:sp>
          <p:nvSpPr>
            <p:cNvPr id="6227" name="Google Shape;6227;p6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61"/>
          <p:cNvGrpSpPr/>
          <p:nvPr/>
        </p:nvGrpSpPr>
        <p:grpSpPr>
          <a:xfrm>
            <a:off x="6189239" y="1838132"/>
            <a:ext cx="319347" cy="349133"/>
            <a:chOff x="1687350" y="3618725"/>
            <a:chExt cx="270175" cy="295375"/>
          </a:xfrm>
        </p:grpSpPr>
        <p:sp>
          <p:nvSpPr>
            <p:cNvPr id="6231" name="Google Shape;6231;p6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1"/>
          <p:cNvGrpSpPr/>
          <p:nvPr/>
        </p:nvGrpSpPr>
        <p:grpSpPr>
          <a:xfrm>
            <a:off x="6172942" y="2284613"/>
            <a:ext cx="351940" cy="349133"/>
            <a:chOff x="1672375" y="3982600"/>
            <a:chExt cx="297750" cy="295375"/>
          </a:xfrm>
        </p:grpSpPr>
        <p:sp>
          <p:nvSpPr>
            <p:cNvPr id="6235" name="Google Shape;6235;p6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1"/>
          <p:cNvGrpSpPr/>
          <p:nvPr/>
        </p:nvGrpSpPr>
        <p:grpSpPr>
          <a:xfrm>
            <a:off x="4864934" y="2748808"/>
            <a:ext cx="350079" cy="350079"/>
            <a:chOff x="3497300" y="3227275"/>
            <a:chExt cx="296175" cy="296175"/>
          </a:xfrm>
        </p:grpSpPr>
        <p:sp>
          <p:nvSpPr>
            <p:cNvPr id="6239" name="Google Shape;6239;p6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1"/>
          <p:cNvGrpSpPr/>
          <p:nvPr/>
        </p:nvGrpSpPr>
        <p:grpSpPr>
          <a:xfrm>
            <a:off x="4865407" y="3198203"/>
            <a:ext cx="349133" cy="347272"/>
            <a:chOff x="3497300" y="3591950"/>
            <a:chExt cx="295375" cy="293800"/>
          </a:xfrm>
        </p:grpSpPr>
        <p:sp>
          <p:nvSpPr>
            <p:cNvPr id="6248" name="Google Shape;6248;p6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1"/>
          <p:cNvGrpSpPr/>
          <p:nvPr/>
        </p:nvGrpSpPr>
        <p:grpSpPr>
          <a:xfrm>
            <a:off x="4865407" y="3673341"/>
            <a:ext cx="349133" cy="349163"/>
            <a:chOff x="3497300" y="3955025"/>
            <a:chExt cx="295375" cy="295400"/>
          </a:xfrm>
        </p:grpSpPr>
        <p:sp>
          <p:nvSpPr>
            <p:cNvPr id="6257" name="Google Shape;6257;p6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61"/>
          <p:cNvGrpSpPr/>
          <p:nvPr/>
        </p:nvGrpSpPr>
        <p:grpSpPr>
          <a:xfrm>
            <a:off x="7089979" y="2749532"/>
            <a:ext cx="327739" cy="348631"/>
            <a:chOff x="5364750" y="3235150"/>
            <a:chExt cx="277275" cy="294950"/>
          </a:xfrm>
        </p:grpSpPr>
        <p:sp>
          <p:nvSpPr>
            <p:cNvPr id="6261" name="Google Shape;6261;p6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61"/>
          <p:cNvGrpSpPr/>
          <p:nvPr/>
        </p:nvGrpSpPr>
        <p:grpSpPr>
          <a:xfrm>
            <a:off x="7078337" y="3195868"/>
            <a:ext cx="351024" cy="351941"/>
            <a:chOff x="5355300" y="3598250"/>
            <a:chExt cx="296975" cy="297750"/>
          </a:xfrm>
        </p:grpSpPr>
        <p:sp>
          <p:nvSpPr>
            <p:cNvPr id="6270" name="Google Shape;6270;p6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61"/>
          <p:cNvGrpSpPr/>
          <p:nvPr/>
        </p:nvGrpSpPr>
        <p:grpSpPr>
          <a:xfrm>
            <a:off x="7082533" y="3734790"/>
            <a:ext cx="342632" cy="226264"/>
            <a:chOff x="5358450" y="4015675"/>
            <a:chExt cx="289875" cy="191425"/>
          </a:xfrm>
        </p:grpSpPr>
        <p:sp>
          <p:nvSpPr>
            <p:cNvPr id="6279" name="Google Shape;6279;p6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61"/>
          <p:cNvGrpSpPr/>
          <p:nvPr/>
        </p:nvGrpSpPr>
        <p:grpSpPr>
          <a:xfrm>
            <a:off x="6209015" y="4117322"/>
            <a:ext cx="351024" cy="325464"/>
            <a:chOff x="6543825" y="3202075"/>
            <a:chExt cx="296975" cy="275350"/>
          </a:xfrm>
        </p:grpSpPr>
        <p:sp>
          <p:nvSpPr>
            <p:cNvPr id="6284" name="Google Shape;6284;p6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1"/>
          <p:cNvGrpSpPr/>
          <p:nvPr/>
        </p:nvGrpSpPr>
        <p:grpSpPr>
          <a:xfrm>
            <a:off x="6615996" y="1397069"/>
            <a:ext cx="350079" cy="350079"/>
            <a:chOff x="2037825" y="3254050"/>
            <a:chExt cx="296175" cy="296175"/>
          </a:xfrm>
        </p:grpSpPr>
        <p:sp>
          <p:nvSpPr>
            <p:cNvPr id="6292" name="Google Shape;6292;p6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61"/>
          <p:cNvGrpSpPr/>
          <p:nvPr/>
        </p:nvGrpSpPr>
        <p:grpSpPr>
          <a:xfrm>
            <a:off x="6614135" y="1838236"/>
            <a:ext cx="353802" cy="348926"/>
            <a:chOff x="2034675" y="3617925"/>
            <a:chExt cx="299325" cy="295200"/>
          </a:xfrm>
        </p:grpSpPr>
        <p:sp>
          <p:nvSpPr>
            <p:cNvPr id="6299" name="Google Shape;6299;p6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61"/>
          <p:cNvGrpSpPr/>
          <p:nvPr/>
        </p:nvGrpSpPr>
        <p:grpSpPr>
          <a:xfrm>
            <a:off x="6615996" y="2284613"/>
            <a:ext cx="350079" cy="349133"/>
            <a:chOff x="2037825" y="3981825"/>
            <a:chExt cx="296175" cy="295375"/>
          </a:xfrm>
        </p:grpSpPr>
        <p:sp>
          <p:nvSpPr>
            <p:cNvPr id="6305" name="Google Shape;6305;p6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61"/>
          <p:cNvGrpSpPr/>
          <p:nvPr/>
        </p:nvGrpSpPr>
        <p:grpSpPr>
          <a:xfrm>
            <a:off x="5301014" y="2780929"/>
            <a:ext cx="350079" cy="285837"/>
            <a:chOff x="3860400" y="3254050"/>
            <a:chExt cx="296175" cy="241825"/>
          </a:xfrm>
        </p:grpSpPr>
        <p:sp>
          <p:nvSpPr>
            <p:cNvPr id="6309" name="Google Shape;6309;p6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61"/>
          <p:cNvGrpSpPr/>
          <p:nvPr/>
        </p:nvGrpSpPr>
        <p:grpSpPr>
          <a:xfrm>
            <a:off x="5300541" y="3196800"/>
            <a:ext cx="351024" cy="350079"/>
            <a:chOff x="3859600" y="3591950"/>
            <a:chExt cx="296975" cy="296175"/>
          </a:xfrm>
        </p:grpSpPr>
        <p:sp>
          <p:nvSpPr>
            <p:cNvPr id="6317" name="Google Shape;6317;p6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61"/>
          <p:cNvGrpSpPr/>
          <p:nvPr/>
        </p:nvGrpSpPr>
        <p:grpSpPr>
          <a:xfrm>
            <a:off x="5301014" y="3672883"/>
            <a:ext cx="350079" cy="350079"/>
            <a:chOff x="3860400" y="3955025"/>
            <a:chExt cx="296175" cy="296175"/>
          </a:xfrm>
        </p:grpSpPr>
        <p:sp>
          <p:nvSpPr>
            <p:cNvPr id="6321" name="Google Shape;6321;p6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61"/>
          <p:cNvGrpSpPr/>
          <p:nvPr/>
        </p:nvGrpSpPr>
        <p:grpSpPr>
          <a:xfrm>
            <a:off x="7516230" y="2749281"/>
            <a:ext cx="355664" cy="349133"/>
            <a:chOff x="5716825" y="3235950"/>
            <a:chExt cx="300900" cy="295375"/>
          </a:xfrm>
        </p:grpSpPr>
        <p:sp>
          <p:nvSpPr>
            <p:cNvPr id="6327" name="Google Shape;6327;p6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1"/>
          <p:cNvGrpSpPr/>
          <p:nvPr/>
        </p:nvGrpSpPr>
        <p:grpSpPr>
          <a:xfrm>
            <a:off x="7529261" y="3207969"/>
            <a:ext cx="329601" cy="327739"/>
            <a:chOff x="5727850" y="3609275"/>
            <a:chExt cx="278850" cy="277275"/>
          </a:xfrm>
        </p:grpSpPr>
        <p:sp>
          <p:nvSpPr>
            <p:cNvPr id="6332" name="Google Shape;6332;p6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61"/>
          <p:cNvGrpSpPr/>
          <p:nvPr/>
        </p:nvGrpSpPr>
        <p:grpSpPr>
          <a:xfrm>
            <a:off x="7540446" y="3673356"/>
            <a:ext cx="307231" cy="349133"/>
            <a:chOff x="5736525" y="3963700"/>
            <a:chExt cx="259925" cy="295375"/>
          </a:xfrm>
        </p:grpSpPr>
        <p:sp>
          <p:nvSpPr>
            <p:cNvPr id="6338" name="Google Shape;6338;p6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61"/>
          <p:cNvGrpSpPr/>
          <p:nvPr/>
        </p:nvGrpSpPr>
        <p:grpSpPr>
          <a:xfrm>
            <a:off x="6632026" y="4122683"/>
            <a:ext cx="351024" cy="350079"/>
            <a:chOff x="6553275" y="3604550"/>
            <a:chExt cx="296975" cy="296175"/>
          </a:xfrm>
        </p:grpSpPr>
        <p:sp>
          <p:nvSpPr>
            <p:cNvPr id="6346" name="Google Shape;6346;p6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2" name="Google Shape;6352;p61"/>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53" name="Google Shape;6353;p61"/>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57"/>
        <p:cNvGrpSpPr/>
        <p:nvPr/>
      </p:nvGrpSpPr>
      <p:grpSpPr>
        <a:xfrm>
          <a:off x="0" y="0"/>
          <a:ext cx="0" cy="0"/>
          <a:chOff x="0" y="0"/>
          <a:chExt cx="0" cy="0"/>
        </a:xfrm>
      </p:grpSpPr>
      <p:grpSp>
        <p:nvGrpSpPr>
          <p:cNvPr id="6358" name="Google Shape;6358;p62"/>
          <p:cNvGrpSpPr/>
          <p:nvPr/>
        </p:nvGrpSpPr>
        <p:grpSpPr>
          <a:xfrm>
            <a:off x="859032" y="1380546"/>
            <a:ext cx="294401" cy="353645"/>
            <a:chOff x="-35814600" y="3202075"/>
            <a:chExt cx="242625" cy="291450"/>
          </a:xfrm>
        </p:grpSpPr>
        <p:sp>
          <p:nvSpPr>
            <p:cNvPr id="6359" name="Google Shape;6359;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62"/>
          <p:cNvGrpSpPr/>
          <p:nvPr/>
        </p:nvGrpSpPr>
        <p:grpSpPr>
          <a:xfrm>
            <a:off x="829410" y="1821466"/>
            <a:ext cx="353645" cy="353888"/>
            <a:chOff x="-35839800" y="3561025"/>
            <a:chExt cx="291450" cy="291650"/>
          </a:xfrm>
        </p:grpSpPr>
        <p:sp>
          <p:nvSpPr>
            <p:cNvPr id="6367" name="Google Shape;6367;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4" name="Google Shape;6374;p62"/>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62"/>
          <p:cNvGrpSpPr/>
          <p:nvPr/>
        </p:nvGrpSpPr>
        <p:grpSpPr>
          <a:xfrm>
            <a:off x="3066955" y="1380546"/>
            <a:ext cx="353645" cy="353645"/>
            <a:chOff x="-34003850" y="3227275"/>
            <a:chExt cx="291450" cy="291450"/>
          </a:xfrm>
        </p:grpSpPr>
        <p:sp>
          <p:nvSpPr>
            <p:cNvPr id="6376" name="Google Shape;6376;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2"/>
          <p:cNvGrpSpPr/>
          <p:nvPr/>
        </p:nvGrpSpPr>
        <p:grpSpPr>
          <a:xfrm>
            <a:off x="3066485" y="1821238"/>
            <a:ext cx="354586" cy="354343"/>
            <a:chOff x="-34004625" y="3585850"/>
            <a:chExt cx="292225" cy="292025"/>
          </a:xfrm>
        </p:grpSpPr>
        <p:sp>
          <p:nvSpPr>
            <p:cNvPr id="6382" name="Google Shape;6382;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62"/>
          <p:cNvGrpSpPr/>
          <p:nvPr/>
        </p:nvGrpSpPr>
        <p:grpSpPr>
          <a:xfrm>
            <a:off x="3066000" y="2256439"/>
            <a:ext cx="355557" cy="354616"/>
            <a:chOff x="-34005425" y="3945575"/>
            <a:chExt cx="293025" cy="292250"/>
          </a:xfrm>
        </p:grpSpPr>
        <p:sp>
          <p:nvSpPr>
            <p:cNvPr id="6388" name="Google Shape;6388;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62"/>
          <p:cNvGrpSpPr/>
          <p:nvPr/>
        </p:nvGrpSpPr>
        <p:grpSpPr>
          <a:xfrm>
            <a:off x="1713099" y="2729615"/>
            <a:ext cx="358408" cy="355557"/>
            <a:chOff x="-32174975" y="3192625"/>
            <a:chExt cx="295375" cy="293025"/>
          </a:xfrm>
        </p:grpSpPr>
        <p:sp>
          <p:nvSpPr>
            <p:cNvPr id="6392" name="Google Shape;6392;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62"/>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62"/>
          <p:cNvGrpSpPr/>
          <p:nvPr/>
        </p:nvGrpSpPr>
        <p:grpSpPr>
          <a:xfrm>
            <a:off x="3952249" y="2730570"/>
            <a:ext cx="354586" cy="353645"/>
            <a:chOff x="-30345325" y="3184750"/>
            <a:chExt cx="292225" cy="291450"/>
          </a:xfrm>
        </p:grpSpPr>
        <p:sp>
          <p:nvSpPr>
            <p:cNvPr id="6399" name="Google Shape;6399;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2"/>
          <p:cNvGrpSpPr/>
          <p:nvPr/>
        </p:nvGrpSpPr>
        <p:grpSpPr>
          <a:xfrm>
            <a:off x="1277001" y="1380546"/>
            <a:ext cx="353645" cy="353645"/>
            <a:chOff x="-35481425" y="3202075"/>
            <a:chExt cx="291450" cy="291450"/>
          </a:xfrm>
        </p:grpSpPr>
        <p:sp>
          <p:nvSpPr>
            <p:cNvPr id="6405" name="Google Shape;6405;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62"/>
          <p:cNvGrpSpPr/>
          <p:nvPr/>
        </p:nvGrpSpPr>
        <p:grpSpPr>
          <a:xfrm>
            <a:off x="1276531" y="1822072"/>
            <a:ext cx="354586" cy="352675"/>
            <a:chOff x="-35482200" y="3561225"/>
            <a:chExt cx="292225" cy="290650"/>
          </a:xfrm>
        </p:grpSpPr>
        <p:sp>
          <p:nvSpPr>
            <p:cNvPr id="6413" name="Google Shape;6413;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2"/>
          <p:cNvGrpSpPr/>
          <p:nvPr/>
        </p:nvGrpSpPr>
        <p:grpSpPr>
          <a:xfrm>
            <a:off x="1277001" y="2256940"/>
            <a:ext cx="353645" cy="353615"/>
            <a:chOff x="-35481425" y="3919600"/>
            <a:chExt cx="291450" cy="291425"/>
          </a:xfrm>
        </p:grpSpPr>
        <p:sp>
          <p:nvSpPr>
            <p:cNvPr id="6417" name="Google Shape;6417;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2"/>
          <p:cNvGrpSpPr/>
          <p:nvPr/>
        </p:nvGrpSpPr>
        <p:grpSpPr>
          <a:xfrm>
            <a:off x="3512636" y="1381031"/>
            <a:ext cx="357468" cy="352675"/>
            <a:chOff x="-33645475" y="3228075"/>
            <a:chExt cx="294600" cy="290650"/>
          </a:xfrm>
        </p:grpSpPr>
        <p:sp>
          <p:nvSpPr>
            <p:cNvPr id="6426" name="Google Shape;6426;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2"/>
          <p:cNvGrpSpPr/>
          <p:nvPr/>
        </p:nvGrpSpPr>
        <p:grpSpPr>
          <a:xfrm>
            <a:off x="3513606" y="1821116"/>
            <a:ext cx="355526" cy="354586"/>
            <a:chOff x="-33646250" y="3586425"/>
            <a:chExt cx="293000" cy="292225"/>
          </a:xfrm>
        </p:grpSpPr>
        <p:sp>
          <p:nvSpPr>
            <p:cNvPr id="6434" name="Google Shape;6434;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62"/>
          <p:cNvGrpSpPr/>
          <p:nvPr/>
        </p:nvGrpSpPr>
        <p:grpSpPr>
          <a:xfrm>
            <a:off x="3514076" y="2255969"/>
            <a:ext cx="354586" cy="355557"/>
            <a:chOff x="-33645475" y="3944800"/>
            <a:chExt cx="292225" cy="293025"/>
          </a:xfrm>
        </p:grpSpPr>
        <p:sp>
          <p:nvSpPr>
            <p:cNvPr id="6437" name="Google Shape;6437;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62"/>
          <p:cNvGrpSpPr/>
          <p:nvPr/>
        </p:nvGrpSpPr>
        <p:grpSpPr>
          <a:xfrm>
            <a:off x="2167295" y="2729706"/>
            <a:ext cx="352675" cy="355375"/>
            <a:chOff x="-31809525" y="3192625"/>
            <a:chExt cx="290650" cy="292875"/>
          </a:xfrm>
        </p:grpSpPr>
        <p:sp>
          <p:nvSpPr>
            <p:cNvPr id="6448" name="Google Shape;6448;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2"/>
          <p:cNvGrpSpPr/>
          <p:nvPr/>
        </p:nvGrpSpPr>
        <p:grpSpPr>
          <a:xfrm>
            <a:off x="2166810" y="3200258"/>
            <a:ext cx="353645" cy="355557"/>
            <a:chOff x="-31811100" y="3550975"/>
            <a:chExt cx="291450" cy="293025"/>
          </a:xfrm>
        </p:grpSpPr>
        <p:sp>
          <p:nvSpPr>
            <p:cNvPr id="6453" name="Google Shape;6453;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62"/>
          <p:cNvGrpSpPr/>
          <p:nvPr/>
        </p:nvGrpSpPr>
        <p:grpSpPr>
          <a:xfrm>
            <a:off x="2160606" y="3664562"/>
            <a:ext cx="366052" cy="356831"/>
            <a:chOff x="-31817400" y="3910025"/>
            <a:chExt cx="301675" cy="294075"/>
          </a:xfrm>
        </p:grpSpPr>
        <p:sp>
          <p:nvSpPr>
            <p:cNvPr id="6461" name="Google Shape;6461;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2"/>
          <p:cNvGrpSpPr/>
          <p:nvPr/>
        </p:nvGrpSpPr>
        <p:grpSpPr>
          <a:xfrm>
            <a:off x="3952234" y="3200743"/>
            <a:ext cx="354616" cy="354586"/>
            <a:chOff x="-30354000" y="3569100"/>
            <a:chExt cx="292250" cy="292225"/>
          </a:xfrm>
        </p:grpSpPr>
        <p:sp>
          <p:nvSpPr>
            <p:cNvPr id="6465" name="Google Shape;6465;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62"/>
          <p:cNvGrpSpPr/>
          <p:nvPr/>
        </p:nvGrpSpPr>
        <p:grpSpPr>
          <a:xfrm>
            <a:off x="1730812" y="1380546"/>
            <a:ext cx="342148" cy="353645"/>
            <a:chOff x="-35118325" y="3202075"/>
            <a:chExt cx="281975" cy="291450"/>
          </a:xfrm>
        </p:grpSpPr>
        <p:sp>
          <p:nvSpPr>
            <p:cNvPr id="6472" name="Google Shape;6472;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2"/>
          <p:cNvGrpSpPr/>
          <p:nvPr/>
        </p:nvGrpSpPr>
        <p:grpSpPr>
          <a:xfrm>
            <a:off x="1724593" y="1821799"/>
            <a:ext cx="354586" cy="353221"/>
            <a:chOff x="-35123050" y="3561225"/>
            <a:chExt cx="292225" cy="291100"/>
          </a:xfrm>
        </p:grpSpPr>
        <p:sp>
          <p:nvSpPr>
            <p:cNvPr id="6477" name="Google Shape;6477;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62"/>
          <p:cNvGrpSpPr/>
          <p:nvPr/>
        </p:nvGrpSpPr>
        <p:grpSpPr>
          <a:xfrm>
            <a:off x="1766652" y="2256940"/>
            <a:ext cx="270467" cy="353615"/>
            <a:chOff x="-35089175" y="3919600"/>
            <a:chExt cx="222900" cy="291425"/>
          </a:xfrm>
        </p:grpSpPr>
        <p:sp>
          <p:nvSpPr>
            <p:cNvPr id="6480" name="Google Shape;6480;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62"/>
          <p:cNvGrpSpPr/>
          <p:nvPr/>
        </p:nvGrpSpPr>
        <p:grpSpPr>
          <a:xfrm>
            <a:off x="3963648" y="1380303"/>
            <a:ext cx="336445" cy="354131"/>
            <a:chOff x="-33277650" y="3226875"/>
            <a:chExt cx="277275" cy="291850"/>
          </a:xfrm>
        </p:grpSpPr>
        <p:sp>
          <p:nvSpPr>
            <p:cNvPr id="6483" name="Google Shape;6483;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2"/>
          <p:cNvGrpSpPr/>
          <p:nvPr/>
        </p:nvGrpSpPr>
        <p:grpSpPr>
          <a:xfrm>
            <a:off x="3955048" y="1821587"/>
            <a:ext cx="353645" cy="353645"/>
            <a:chOff x="-33286325" y="3586425"/>
            <a:chExt cx="291450" cy="291450"/>
          </a:xfrm>
        </p:grpSpPr>
        <p:sp>
          <p:nvSpPr>
            <p:cNvPr id="6491" name="Google Shape;6491;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2"/>
          <p:cNvGrpSpPr/>
          <p:nvPr/>
        </p:nvGrpSpPr>
        <p:grpSpPr>
          <a:xfrm>
            <a:off x="3955048" y="2255969"/>
            <a:ext cx="353645" cy="355557"/>
            <a:chOff x="-33286325" y="3944800"/>
            <a:chExt cx="291450" cy="293025"/>
          </a:xfrm>
        </p:grpSpPr>
        <p:sp>
          <p:nvSpPr>
            <p:cNvPr id="6497" name="Google Shape;6497;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2"/>
          <p:cNvGrpSpPr/>
          <p:nvPr/>
        </p:nvGrpSpPr>
        <p:grpSpPr>
          <a:xfrm>
            <a:off x="2613445" y="2729129"/>
            <a:ext cx="353645" cy="356527"/>
            <a:chOff x="-31452725" y="3191825"/>
            <a:chExt cx="291450" cy="293825"/>
          </a:xfrm>
        </p:grpSpPr>
        <p:sp>
          <p:nvSpPr>
            <p:cNvPr id="6502" name="Google Shape;6502;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62"/>
          <p:cNvGrpSpPr/>
          <p:nvPr/>
        </p:nvGrpSpPr>
        <p:grpSpPr>
          <a:xfrm>
            <a:off x="2612975" y="3200744"/>
            <a:ext cx="354586" cy="354586"/>
            <a:chOff x="-31452725" y="3551775"/>
            <a:chExt cx="292225" cy="292225"/>
          </a:xfrm>
        </p:grpSpPr>
        <p:sp>
          <p:nvSpPr>
            <p:cNvPr id="6507" name="Google Shape;6507;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2"/>
          <p:cNvGrpSpPr/>
          <p:nvPr/>
        </p:nvGrpSpPr>
        <p:grpSpPr>
          <a:xfrm>
            <a:off x="2611534" y="3664729"/>
            <a:ext cx="357468" cy="356497"/>
            <a:chOff x="-31455100" y="3909350"/>
            <a:chExt cx="294600" cy="293800"/>
          </a:xfrm>
        </p:grpSpPr>
        <p:sp>
          <p:nvSpPr>
            <p:cNvPr id="6512" name="Google Shape;6512;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2"/>
          <p:cNvGrpSpPr/>
          <p:nvPr/>
        </p:nvGrpSpPr>
        <p:grpSpPr>
          <a:xfrm>
            <a:off x="3952719" y="3665684"/>
            <a:ext cx="353645" cy="354586"/>
            <a:chOff x="-30345325" y="3918800"/>
            <a:chExt cx="291450" cy="292225"/>
          </a:xfrm>
        </p:grpSpPr>
        <p:sp>
          <p:nvSpPr>
            <p:cNvPr id="6515" name="Google Shape;6515;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62"/>
          <p:cNvGrpSpPr/>
          <p:nvPr/>
        </p:nvGrpSpPr>
        <p:grpSpPr>
          <a:xfrm>
            <a:off x="2172184" y="1821587"/>
            <a:ext cx="353645" cy="353645"/>
            <a:chOff x="-34763900" y="3561225"/>
            <a:chExt cx="291450" cy="291450"/>
          </a:xfrm>
        </p:grpSpPr>
        <p:sp>
          <p:nvSpPr>
            <p:cNvPr id="6521" name="Google Shape;6521;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4" name="Google Shape;6524;p62"/>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62"/>
          <p:cNvGrpSpPr/>
          <p:nvPr/>
        </p:nvGrpSpPr>
        <p:grpSpPr>
          <a:xfrm>
            <a:off x="827081" y="2730099"/>
            <a:ext cx="354586" cy="354586"/>
            <a:chOff x="-32927950" y="3227275"/>
            <a:chExt cx="292225" cy="292225"/>
          </a:xfrm>
        </p:grpSpPr>
        <p:sp>
          <p:nvSpPr>
            <p:cNvPr id="6526" name="Google Shape;6526;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2"/>
          <p:cNvGrpSpPr/>
          <p:nvPr/>
        </p:nvGrpSpPr>
        <p:grpSpPr>
          <a:xfrm>
            <a:off x="826596" y="3201213"/>
            <a:ext cx="355557" cy="353645"/>
            <a:chOff x="-32927950" y="3586425"/>
            <a:chExt cx="293025" cy="291450"/>
          </a:xfrm>
        </p:grpSpPr>
        <p:sp>
          <p:nvSpPr>
            <p:cNvPr id="6532" name="Google Shape;6532;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2"/>
          <p:cNvGrpSpPr/>
          <p:nvPr/>
        </p:nvGrpSpPr>
        <p:grpSpPr>
          <a:xfrm>
            <a:off x="827081" y="3665198"/>
            <a:ext cx="354586" cy="355557"/>
            <a:chOff x="-32927950" y="3944800"/>
            <a:chExt cx="292225" cy="293025"/>
          </a:xfrm>
        </p:grpSpPr>
        <p:sp>
          <p:nvSpPr>
            <p:cNvPr id="6538" name="Google Shape;6538;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2"/>
          <p:cNvGrpSpPr/>
          <p:nvPr/>
        </p:nvGrpSpPr>
        <p:grpSpPr>
          <a:xfrm>
            <a:off x="3055873" y="2730449"/>
            <a:ext cx="354586" cy="353888"/>
            <a:chOff x="-31094350" y="3194000"/>
            <a:chExt cx="292225" cy="291650"/>
          </a:xfrm>
        </p:grpSpPr>
        <p:sp>
          <p:nvSpPr>
            <p:cNvPr id="6548" name="Google Shape;6548;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2"/>
          <p:cNvGrpSpPr/>
          <p:nvPr/>
        </p:nvGrpSpPr>
        <p:grpSpPr>
          <a:xfrm>
            <a:off x="3056343" y="3200941"/>
            <a:ext cx="353645" cy="354191"/>
            <a:chOff x="-31093575" y="3552550"/>
            <a:chExt cx="291450" cy="291900"/>
          </a:xfrm>
        </p:grpSpPr>
        <p:sp>
          <p:nvSpPr>
            <p:cNvPr id="6557" name="Google Shape;6557;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2"/>
          <p:cNvGrpSpPr/>
          <p:nvPr/>
        </p:nvGrpSpPr>
        <p:grpSpPr>
          <a:xfrm>
            <a:off x="2182711" y="1380546"/>
            <a:ext cx="332593" cy="353645"/>
            <a:chOff x="-34755225" y="3202075"/>
            <a:chExt cx="274100" cy="291450"/>
          </a:xfrm>
        </p:grpSpPr>
        <p:sp>
          <p:nvSpPr>
            <p:cNvPr id="6562" name="Google Shape;6562;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62"/>
          <p:cNvGrpSpPr/>
          <p:nvPr/>
        </p:nvGrpSpPr>
        <p:grpSpPr>
          <a:xfrm>
            <a:off x="3056343" y="3666169"/>
            <a:ext cx="353645" cy="353615"/>
            <a:chOff x="-31093575" y="3911725"/>
            <a:chExt cx="291450" cy="291425"/>
          </a:xfrm>
        </p:grpSpPr>
        <p:sp>
          <p:nvSpPr>
            <p:cNvPr id="6570" name="Google Shape;6570;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2"/>
          <p:cNvGrpSpPr/>
          <p:nvPr/>
        </p:nvGrpSpPr>
        <p:grpSpPr>
          <a:xfrm>
            <a:off x="2165773" y="4123136"/>
            <a:ext cx="356497" cy="354586"/>
            <a:chOff x="-29946000" y="3183175"/>
            <a:chExt cx="293800" cy="292225"/>
          </a:xfrm>
        </p:grpSpPr>
        <p:sp>
          <p:nvSpPr>
            <p:cNvPr id="6573" name="Google Shape;6573;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62"/>
          <p:cNvGrpSpPr/>
          <p:nvPr/>
        </p:nvGrpSpPr>
        <p:grpSpPr>
          <a:xfrm>
            <a:off x="2610305" y="1380289"/>
            <a:ext cx="358408" cy="354161"/>
            <a:chOff x="-34408675" y="3202075"/>
            <a:chExt cx="295375" cy="291875"/>
          </a:xfrm>
        </p:grpSpPr>
        <p:sp>
          <p:nvSpPr>
            <p:cNvPr id="6580" name="Google Shape;6580;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2"/>
          <p:cNvGrpSpPr/>
          <p:nvPr/>
        </p:nvGrpSpPr>
        <p:grpSpPr>
          <a:xfrm>
            <a:off x="2612216" y="1820283"/>
            <a:ext cx="354586" cy="356254"/>
            <a:chOff x="-34405525" y="3558075"/>
            <a:chExt cx="292225" cy="293600"/>
          </a:xfrm>
        </p:grpSpPr>
        <p:sp>
          <p:nvSpPr>
            <p:cNvPr id="6585" name="Google Shape;6585;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62"/>
          <p:cNvGrpSpPr/>
          <p:nvPr/>
        </p:nvGrpSpPr>
        <p:grpSpPr>
          <a:xfrm>
            <a:off x="2611730" y="2256940"/>
            <a:ext cx="355557" cy="353615"/>
            <a:chOff x="-34406325" y="3919600"/>
            <a:chExt cx="293025" cy="291425"/>
          </a:xfrm>
        </p:grpSpPr>
        <p:sp>
          <p:nvSpPr>
            <p:cNvPr id="6589" name="Google Shape;6589;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62"/>
          <p:cNvGrpSpPr/>
          <p:nvPr/>
        </p:nvGrpSpPr>
        <p:grpSpPr>
          <a:xfrm>
            <a:off x="1275628" y="2736303"/>
            <a:ext cx="353645" cy="342179"/>
            <a:chOff x="-32568800" y="3232000"/>
            <a:chExt cx="291450" cy="282000"/>
          </a:xfrm>
        </p:grpSpPr>
        <p:sp>
          <p:nvSpPr>
            <p:cNvPr id="6597" name="Google Shape;6597;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2"/>
          <p:cNvGrpSpPr/>
          <p:nvPr/>
        </p:nvGrpSpPr>
        <p:grpSpPr>
          <a:xfrm>
            <a:off x="1275158" y="3201213"/>
            <a:ext cx="354586" cy="353645"/>
            <a:chOff x="-32569575" y="3586425"/>
            <a:chExt cx="292225" cy="291450"/>
          </a:xfrm>
        </p:grpSpPr>
        <p:sp>
          <p:nvSpPr>
            <p:cNvPr id="6600" name="Google Shape;6600;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62"/>
          <p:cNvGrpSpPr/>
          <p:nvPr/>
        </p:nvGrpSpPr>
        <p:grpSpPr>
          <a:xfrm>
            <a:off x="1266073" y="3665805"/>
            <a:ext cx="372756" cy="354343"/>
            <a:chOff x="-32576675" y="3944600"/>
            <a:chExt cx="307200" cy="292025"/>
          </a:xfrm>
        </p:grpSpPr>
        <p:sp>
          <p:nvSpPr>
            <p:cNvPr id="6603" name="Google Shape;6603;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62"/>
          <p:cNvGrpSpPr/>
          <p:nvPr/>
        </p:nvGrpSpPr>
        <p:grpSpPr>
          <a:xfrm>
            <a:off x="3511040" y="2730100"/>
            <a:ext cx="354586" cy="354586"/>
            <a:chOff x="-30735200" y="3192625"/>
            <a:chExt cx="292225" cy="292225"/>
          </a:xfrm>
        </p:grpSpPr>
        <p:sp>
          <p:nvSpPr>
            <p:cNvPr id="6606" name="Google Shape;6606;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62"/>
          <p:cNvGrpSpPr/>
          <p:nvPr/>
        </p:nvGrpSpPr>
        <p:grpSpPr>
          <a:xfrm>
            <a:off x="3511040" y="3201532"/>
            <a:ext cx="354586" cy="353008"/>
            <a:chOff x="-30735200" y="3552550"/>
            <a:chExt cx="292225" cy="290925"/>
          </a:xfrm>
        </p:grpSpPr>
        <p:sp>
          <p:nvSpPr>
            <p:cNvPr id="6614" name="Google Shape;6614;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2"/>
          <p:cNvGrpSpPr/>
          <p:nvPr/>
        </p:nvGrpSpPr>
        <p:grpSpPr>
          <a:xfrm>
            <a:off x="3511040" y="3666154"/>
            <a:ext cx="354586" cy="353645"/>
            <a:chOff x="-30735200" y="3910925"/>
            <a:chExt cx="292225" cy="291450"/>
          </a:xfrm>
        </p:grpSpPr>
        <p:sp>
          <p:nvSpPr>
            <p:cNvPr id="6617" name="Google Shape;6617;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9" name="Google Shape;6619;p62"/>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0" name="Google Shape;6620;p62"/>
          <p:cNvGrpSpPr/>
          <p:nvPr/>
        </p:nvGrpSpPr>
        <p:grpSpPr>
          <a:xfrm>
            <a:off x="4864547" y="1375808"/>
            <a:ext cx="358971" cy="359224"/>
            <a:chOff x="-57956275" y="3197925"/>
            <a:chExt cx="319000" cy="319225"/>
          </a:xfrm>
        </p:grpSpPr>
        <p:sp>
          <p:nvSpPr>
            <p:cNvPr id="6621" name="Google Shape;6621;p6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62"/>
          <p:cNvGrpSpPr/>
          <p:nvPr/>
        </p:nvGrpSpPr>
        <p:grpSpPr>
          <a:xfrm>
            <a:off x="4886701" y="1832234"/>
            <a:ext cx="314662" cy="358971"/>
            <a:chOff x="-57940525" y="3590375"/>
            <a:chExt cx="279625" cy="319000"/>
          </a:xfrm>
        </p:grpSpPr>
        <p:sp>
          <p:nvSpPr>
            <p:cNvPr id="6629" name="Google Shape;6629;p6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62"/>
          <p:cNvGrpSpPr/>
          <p:nvPr/>
        </p:nvGrpSpPr>
        <p:grpSpPr>
          <a:xfrm>
            <a:off x="4857582" y="2273605"/>
            <a:ext cx="358099" cy="358999"/>
            <a:chOff x="-57959425" y="3982600"/>
            <a:chExt cx="318225" cy="319025"/>
          </a:xfrm>
        </p:grpSpPr>
        <p:sp>
          <p:nvSpPr>
            <p:cNvPr id="6635" name="Google Shape;6635;p6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62"/>
          <p:cNvGrpSpPr/>
          <p:nvPr/>
        </p:nvGrpSpPr>
        <p:grpSpPr>
          <a:xfrm>
            <a:off x="7057749" y="1376934"/>
            <a:ext cx="357226" cy="357226"/>
            <a:chOff x="-55987225" y="3198925"/>
            <a:chExt cx="317450" cy="317450"/>
          </a:xfrm>
        </p:grpSpPr>
        <p:sp>
          <p:nvSpPr>
            <p:cNvPr id="6640" name="Google Shape;6640;p6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2"/>
          <p:cNvGrpSpPr/>
          <p:nvPr/>
        </p:nvGrpSpPr>
        <p:grpSpPr>
          <a:xfrm>
            <a:off x="7057749" y="1832965"/>
            <a:ext cx="357226" cy="357367"/>
            <a:chOff x="-55987225" y="3591025"/>
            <a:chExt cx="317450" cy="317575"/>
          </a:xfrm>
        </p:grpSpPr>
        <p:sp>
          <p:nvSpPr>
            <p:cNvPr id="6645" name="Google Shape;6645;p6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2"/>
          <p:cNvGrpSpPr/>
          <p:nvPr/>
        </p:nvGrpSpPr>
        <p:grpSpPr>
          <a:xfrm>
            <a:off x="7071665" y="2273605"/>
            <a:ext cx="358999" cy="358999"/>
            <a:chOff x="-55988800" y="3982600"/>
            <a:chExt cx="319025" cy="319025"/>
          </a:xfrm>
        </p:grpSpPr>
        <p:sp>
          <p:nvSpPr>
            <p:cNvPr id="6651" name="Google Shape;6651;p6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62"/>
          <p:cNvGrpSpPr/>
          <p:nvPr/>
        </p:nvGrpSpPr>
        <p:grpSpPr>
          <a:xfrm>
            <a:off x="5730184" y="2731562"/>
            <a:ext cx="356326" cy="358971"/>
            <a:chOff x="-54026025" y="3192625"/>
            <a:chExt cx="316650" cy="319000"/>
          </a:xfrm>
        </p:grpSpPr>
        <p:sp>
          <p:nvSpPr>
            <p:cNvPr id="6657" name="Google Shape;6657;p6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62"/>
          <p:cNvGrpSpPr/>
          <p:nvPr/>
        </p:nvGrpSpPr>
        <p:grpSpPr>
          <a:xfrm>
            <a:off x="5750130" y="3202536"/>
            <a:ext cx="316434" cy="358099"/>
            <a:chOff x="-54007925" y="3584850"/>
            <a:chExt cx="281200" cy="318225"/>
          </a:xfrm>
        </p:grpSpPr>
        <p:sp>
          <p:nvSpPr>
            <p:cNvPr id="6666" name="Google Shape;6666;p6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62"/>
          <p:cNvGrpSpPr/>
          <p:nvPr/>
        </p:nvGrpSpPr>
        <p:grpSpPr>
          <a:xfrm>
            <a:off x="5750130" y="3664421"/>
            <a:ext cx="316434" cy="358914"/>
            <a:chOff x="-54007925" y="3975575"/>
            <a:chExt cx="281200" cy="318950"/>
          </a:xfrm>
        </p:grpSpPr>
        <p:sp>
          <p:nvSpPr>
            <p:cNvPr id="6673" name="Google Shape;6673;p6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62"/>
          <p:cNvGrpSpPr/>
          <p:nvPr/>
        </p:nvGrpSpPr>
        <p:grpSpPr>
          <a:xfrm>
            <a:off x="7984996" y="2748891"/>
            <a:ext cx="274770" cy="358492"/>
            <a:chOff x="-52005775" y="3208025"/>
            <a:chExt cx="244175" cy="318575"/>
          </a:xfrm>
        </p:grpSpPr>
        <p:sp>
          <p:nvSpPr>
            <p:cNvPr id="6678" name="Google Shape;6678;p6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2"/>
          <p:cNvGrpSpPr/>
          <p:nvPr/>
        </p:nvGrpSpPr>
        <p:grpSpPr>
          <a:xfrm>
            <a:off x="5291462" y="1376934"/>
            <a:ext cx="358099" cy="358099"/>
            <a:chOff x="-57568775" y="3198925"/>
            <a:chExt cx="318225" cy="318225"/>
          </a:xfrm>
        </p:grpSpPr>
        <p:sp>
          <p:nvSpPr>
            <p:cNvPr id="6690" name="Google Shape;6690;p6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2"/>
          <p:cNvGrpSpPr/>
          <p:nvPr/>
        </p:nvGrpSpPr>
        <p:grpSpPr>
          <a:xfrm>
            <a:off x="5313181" y="1832234"/>
            <a:ext cx="314662" cy="358099"/>
            <a:chOff x="-57549075" y="3590375"/>
            <a:chExt cx="279625" cy="318225"/>
          </a:xfrm>
        </p:grpSpPr>
        <p:sp>
          <p:nvSpPr>
            <p:cNvPr id="6697" name="Google Shape;6697;p6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2"/>
          <p:cNvGrpSpPr/>
          <p:nvPr/>
        </p:nvGrpSpPr>
        <p:grpSpPr>
          <a:xfrm>
            <a:off x="5305378" y="2273605"/>
            <a:ext cx="359871" cy="359871"/>
            <a:chOff x="-57570350" y="3982600"/>
            <a:chExt cx="319800" cy="319800"/>
          </a:xfrm>
        </p:grpSpPr>
        <p:sp>
          <p:nvSpPr>
            <p:cNvPr id="6702" name="Google Shape;6702;p6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2"/>
          <p:cNvGrpSpPr/>
          <p:nvPr/>
        </p:nvGrpSpPr>
        <p:grpSpPr>
          <a:xfrm>
            <a:off x="7520416" y="1376033"/>
            <a:ext cx="314662" cy="358999"/>
            <a:chOff x="-55576850" y="3198125"/>
            <a:chExt cx="279625" cy="319025"/>
          </a:xfrm>
        </p:grpSpPr>
        <p:sp>
          <p:nvSpPr>
            <p:cNvPr id="6707" name="Google Shape;6707;p6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62"/>
          <p:cNvGrpSpPr/>
          <p:nvPr/>
        </p:nvGrpSpPr>
        <p:grpSpPr>
          <a:xfrm>
            <a:off x="7497812" y="1832009"/>
            <a:ext cx="359871" cy="358324"/>
            <a:chOff x="-55596550" y="3590175"/>
            <a:chExt cx="319800" cy="318425"/>
          </a:xfrm>
        </p:grpSpPr>
        <p:sp>
          <p:nvSpPr>
            <p:cNvPr id="6712" name="Google Shape;6712;p6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2"/>
          <p:cNvGrpSpPr/>
          <p:nvPr/>
        </p:nvGrpSpPr>
        <p:grpSpPr>
          <a:xfrm>
            <a:off x="7513049" y="2273351"/>
            <a:ext cx="358999" cy="359252"/>
            <a:chOff x="-55595775" y="3982375"/>
            <a:chExt cx="319025" cy="319250"/>
          </a:xfrm>
        </p:grpSpPr>
        <p:sp>
          <p:nvSpPr>
            <p:cNvPr id="6717" name="Google Shape;6717;p6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62"/>
          <p:cNvGrpSpPr/>
          <p:nvPr/>
        </p:nvGrpSpPr>
        <p:grpSpPr>
          <a:xfrm>
            <a:off x="6170232" y="2731562"/>
            <a:ext cx="358999" cy="358099"/>
            <a:chOff x="-53635375" y="3192625"/>
            <a:chExt cx="319025" cy="318225"/>
          </a:xfrm>
        </p:grpSpPr>
        <p:sp>
          <p:nvSpPr>
            <p:cNvPr id="6724" name="Google Shape;6724;p6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62"/>
          <p:cNvGrpSpPr/>
          <p:nvPr/>
        </p:nvGrpSpPr>
        <p:grpSpPr>
          <a:xfrm>
            <a:off x="6192401" y="3202536"/>
            <a:ext cx="314662" cy="358999"/>
            <a:chOff x="-53615675" y="3584850"/>
            <a:chExt cx="279625" cy="319025"/>
          </a:xfrm>
        </p:grpSpPr>
        <p:sp>
          <p:nvSpPr>
            <p:cNvPr id="6728" name="Google Shape;6728;p6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62"/>
          <p:cNvGrpSpPr/>
          <p:nvPr/>
        </p:nvGrpSpPr>
        <p:grpSpPr>
          <a:xfrm>
            <a:off x="6170246" y="3665461"/>
            <a:ext cx="358971" cy="357874"/>
            <a:chOff x="-53634575" y="3976500"/>
            <a:chExt cx="319000" cy="318025"/>
          </a:xfrm>
        </p:grpSpPr>
        <p:sp>
          <p:nvSpPr>
            <p:cNvPr id="6732" name="Google Shape;6732;p6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62"/>
          <p:cNvGrpSpPr/>
          <p:nvPr/>
        </p:nvGrpSpPr>
        <p:grpSpPr>
          <a:xfrm>
            <a:off x="7965050" y="3208415"/>
            <a:ext cx="314662" cy="358436"/>
            <a:chOff x="-52023900" y="3590075"/>
            <a:chExt cx="279625" cy="318525"/>
          </a:xfrm>
        </p:grpSpPr>
        <p:sp>
          <p:nvSpPr>
            <p:cNvPr id="6741" name="Google Shape;6741;p6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2"/>
          <p:cNvGrpSpPr/>
          <p:nvPr/>
        </p:nvGrpSpPr>
        <p:grpSpPr>
          <a:xfrm>
            <a:off x="5728292" y="1376934"/>
            <a:ext cx="358971" cy="358971"/>
            <a:chOff x="-57173375" y="3198925"/>
            <a:chExt cx="319000" cy="319000"/>
          </a:xfrm>
        </p:grpSpPr>
        <p:sp>
          <p:nvSpPr>
            <p:cNvPr id="6749" name="Google Shape;6749;p6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62"/>
          <p:cNvGrpSpPr/>
          <p:nvPr/>
        </p:nvGrpSpPr>
        <p:grpSpPr>
          <a:xfrm>
            <a:off x="5729178" y="1854374"/>
            <a:ext cx="357198" cy="314690"/>
            <a:chOff x="-57176525" y="3610050"/>
            <a:chExt cx="317425" cy="279650"/>
          </a:xfrm>
        </p:grpSpPr>
        <p:sp>
          <p:nvSpPr>
            <p:cNvPr id="6754" name="Google Shape;6754;p6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62"/>
          <p:cNvGrpSpPr/>
          <p:nvPr/>
        </p:nvGrpSpPr>
        <p:grpSpPr>
          <a:xfrm>
            <a:off x="7939633" y="1376934"/>
            <a:ext cx="358099" cy="356326"/>
            <a:chOff x="-55202750" y="3198925"/>
            <a:chExt cx="318225" cy="316650"/>
          </a:xfrm>
        </p:grpSpPr>
        <p:sp>
          <p:nvSpPr>
            <p:cNvPr id="6760" name="Google Shape;6760;p6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2"/>
          <p:cNvGrpSpPr/>
          <p:nvPr/>
        </p:nvGrpSpPr>
        <p:grpSpPr>
          <a:xfrm>
            <a:off x="7950267" y="1832234"/>
            <a:ext cx="336830" cy="358099"/>
            <a:chOff x="-55194875" y="3590375"/>
            <a:chExt cx="299325" cy="318225"/>
          </a:xfrm>
        </p:grpSpPr>
        <p:sp>
          <p:nvSpPr>
            <p:cNvPr id="6763" name="Google Shape;6763;p6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62"/>
          <p:cNvGrpSpPr/>
          <p:nvPr/>
        </p:nvGrpSpPr>
        <p:grpSpPr>
          <a:xfrm>
            <a:off x="7954884" y="2274505"/>
            <a:ext cx="357198" cy="357198"/>
            <a:chOff x="-55203525" y="3983400"/>
            <a:chExt cx="317425" cy="317425"/>
          </a:xfrm>
        </p:grpSpPr>
        <p:sp>
          <p:nvSpPr>
            <p:cNvPr id="6769" name="Google Shape;6769;p6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2"/>
          <p:cNvGrpSpPr/>
          <p:nvPr/>
        </p:nvGrpSpPr>
        <p:grpSpPr>
          <a:xfrm>
            <a:off x="6621365" y="2731562"/>
            <a:ext cx="335930" cy="358971"/>
            <a:chOff x="-53232900" y="3192625"/>
            <a:chExt cx="298525" cy="319000"/>
          </a:xfrm>
        </p:grpSpPr>
        <p:sp>
          <p:nvSpPr>
            <p:cNvPr id="6773" name="Google Shape;6773;p6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62"/>
          <p:cNvGrpSpPr/>
          <p:nvPr/>
        </p:nvGrpSpPr>
        <p:grpSpPr>
          <a:xfrm>
            <a:off x="6610731" y="3202536"/>
            <a:ext cx="357198" cy="356326"/>
            <a:chOff x="-53242350" y="3584850"/>
            <a:chExt cx="317425" cy="316650"/>
          </a:xfrm>
        </p:grpSpPr>
        <p:sp>
          <p:nvSpPr>
            <p:cNvPr id="6782" name="Google Shape;6782;p6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2"/>
          <p:cNvGrpSpPr/>
          <p:nvPr/>
        </p:nvGrpSpPr>
        <p:grpSpPr>
          <a:xfrm>
            <a:off x="6631999" y="3665236"/>
            <a:ext cx="314662" cy="358999"/>
            <a:chOff x="-53224225" y="3976300"/>
            <a:chExt cx="279625" cy="319025"/>
          </a:xfrm>
        </p:grpSpPr>
        <p:sp>
          <p:nvSpPr>
            <p:cNvPr id="6788" name="Google Shape;6788;p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62"/>
          <p:cNvGrpSpPr/>
          <p:nvPr/>
        </p:nvGrpSpPr>
        <p:grpSpPr>
          <a:xfrm>
            <a:off x="7942896" y="3672917"/>
            <a:ext cx="358971" cy="358408"/>
            <a:chOff x="-52043575" y="3983125"/>
            <a:chExt cx="319000" cy="318500"/>
          </a:xfrm>
        </p:grpSpPr>
        <p:sp>
          <p:nvSpPr>
            <p:cNvPr id="6796" name="Google Shape;6796;p6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2"/>
          <p:cNvGrpSpPr/>
          <p:nvPr/>
        </p:nvGrpSpPr>
        <p:grpSpPr>
          <a:xfrm>
            <a:off x="6196836" y="1376934"/>
            <a:ext cx="314662" cy="358971"/>
            <a:chOff x="-56766175" y="3198925"/>
            <a:chExt cx="279625" cy="319000"/>
          </a:xfrm>
        </p:grpSpPr>
        <p:sp>
          <p:nvSpPr>
            <p:cNvPr id="6806" name="Google Shape;6806;p6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2"/>
          <p:cNvGrpSpPr/>
          <p:nvPr/>
        </p:nvGrpSpPr>
        <p:grpSpPr>
          <a:xfrm>
            <a:off x="6195950" y="1832234"/>
            <a:ext cx="316434" cy="358099"/>
            <a:chOff x="-56766175" y="3590375"/>
            <a:chExt cx="281200" cy="318225"/>
          </a:xfrm>
        </p:grpSpPr>
        <p:sp>
          <p:nvSpPr>
            <p:cNvPr id="6814" name="Google Shape;6814;p6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2"/>
          <p:cNvGrpSpPr/>
          <p:nvPr/>
        </p:nvGrpSpPr>
        <p:grpSpPr>
          <a:xfrm>
            <a:off x="6232906" y="2273605"/>
            <a:ext cx="272126" cy="358099"/>
            <a:chOff x="-56747275" y="3982600"/>
            <a:chExt cx="241825" cy="318225"/>
          </a:xfrm>
        </p:grpSpPr>
        <p:sp>
          <p:nvSpPr>
            <p:cNvPr id="6819" name="Google Shape;6819;p6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2"/>
          <p:cNvGrpSpPr/>
          <p:nvPr/>
        </p:nvGrpSpPr>
        <p:grpSpPr>
          <a:xfrm>
            <a:off x="4840657" y="3215842"/>
            <a:ext cx="358999" cy="342991"/>
            <a:chOff x="-54812875" y="3596675"/>
            <a:chExt cx="319025" cy="304800"/>
          </a:xfrm>
        </p:grpSpPr>
        <p:sp>
          <p:nvSpPr>
            <p:cNvPr id="6827" name="Google Shape;6827;p6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4" name="Google Shape;6834;p62"/>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2"/>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6" name="Google Shape;6836;p62"/>
          <p:cNvGrpSpPr/>
          <p:nvPr/>
        </p:nvGrpSpPr>
        <p:grpSpPr>
          <a:xfrm>
            <a:off x="4862826" y="3672326"/>
            <a:ext cx="314662" cy="358099"/>
            <a:chOff x="-54793175" y="3982600"/>
            <a:chExt cx="279625" cy="318225"/>
          </a:xfrm>
        </p:grpSpPr>
        <p:sp>
          <p:nvSpPr>
            <p:cNvPr id="6837" name="Google Shape;6837;p6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62"/>
          <p:cNvGrpSpPr/>
          <p:nvPr/>
        </p:nvGrpSpPr>
        <p:grpSpPr>
          <a:xfrm>
            <a:off x="7074284" y="2731562"/>
            <a:ext cx="314662" cy="358099"/>
            <a:chOff x="-52832000" y="3192625"/>
            <a:chExt cx="279625" cy="318225"/>
          </a:xfrm>
        </p:grpSpPr>
        <p:sp>
          <p:nvSpPr>
            <p:cNvPr id="6845" name="Google Shape;6845;p6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62"/>
          <p:cNvGrpSpPr/>
          <p:nvPr/>
        </p:nvGrpSpPr>
        <p:grpSpPr>
          <a:xfrm>
            <a:off x="5760817" y="2272929"/>
            <a:ext cx="323524" cy="358774"/>
            <a:chOff x="-57162350" y="3982000"/>
            <a:chExt cx="287500" cy="318825"/>
          </a:xfrm>
        </p:grpSpPr>
        <p:sp>
          <p:nvSpPr>
            <p:cNvPr id="6854" name="Google Shape;6854;p6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2"/>
          <p:cNvGrpSpPr/>
          <p:nvPr/>
        </p:nvGrpSpPr>
        <p:grpSpPr>
          <a:xfrm>
            <a:off x="7052130" y="3203436"/>
            <a:ext cx="358971" cy="357198"/>
            <a:chOff x="-52851675" y="3585650"/>
            <a:chExt cx="319000" cy="317425"/>
          </a:xfrm>
        </p:grpSpPr>
        <p:sp>
          <p:nvSpPr>
            <p:cNvPr id="6863" name="Google Shape;6863;p6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2"/>
          <p:cNvGrpSpPr/>
          <p:nvPr/>
        </p:nvGrpSpPr>
        <p:grpSpPr>
          <a:xfrm>
            <a:off x="7074284" y="3665236"/>
            <a:ext cx="314662" cy="358999"/>
            <a:chOff x="-52832000" y="3976300"/>
            <a:chExt cx="279625" cy="319025"/>
          </a:xfrm>
        </p:grpSpPr>
        <p:sp>
          <p:nvSpPr>
            <p:cNvPr id="6870" name="Google Shape;6870;p6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2"/>
          <p:cNvGrpSpPr/>
          <p:nvPr/>
        </p:nvGrpSpPr>
        <p:grpSpPr>
          <a:xfrm>
            <a:off x="6191490" y="4119884"/>
            <a:ext cx="316434" cy="358099"/>
            <a:chOff x="-51633225" y="3198925"/>
            <a:chExt cx="281200" cy="318225"/>
          </a:xfrm>
        </p:grpSpPr>
        <p:sp>
          <p:nvSpPr>
            <p:cNvPr id="6876" name="Google Shape;6876;p6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62"/>
          <p:cNvGrpSpPr/>
          <p:nvPr/>
        </p:nvGrpSpPr>
        <p:grpSpPr>
          <a:xfrm>
            <a:off x="6610314" y="1377806"/>
            <a:ext cx="365188" cy="357226"/>
            <a:chOff x="-56396775" y="3199700"/>
            <a:chExt cx="324525" cy="317450"/>
          </a:xfrm>
        </p:grpSpPr>
        <p:sp>
          <p:nvSpPr>
            <p:cNvPr id="6884" name="Google Shape;6884;p6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2"/>
          <p:cNvGrpSpPr/>
          <p:nvPr/>
        </p:nvGrpSpPr>
        <p:grpSpPr>
          <a:xfrm>
            <a:off x="6613408" y="1843740"/>
            <a:ext cx="358999" cy="335958"/>
            <a:chOff x="-56394425" y="3600600"/>
            <a:chExt cx="319025" cy="298550"/>
          </a:xfrm>
        </p:grpSpPr>
        <p:sp>
          <p:nvSpPr>
            <p:cNvPr id="6891" name="Google Shape;6891;p6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2"/>
          <p:cNvGrpSpPr/>
          <p:nvPr/>
        </p:nvGrpSpPr>
        <p:grpSpPr>
          <a:xfrm>
            <a:off x="6644175" y="2274505"/>
            <a:ext cx="327068" cy="357198"/>
            <a:chOff x="-56379450" y="3983400"/>
            <a:chExt cx="290650" cy="317425"/>
          </a:xfrm>
        </p:grpSpPr>
        <p:sp>
          <p:nvSpPr>
            <p:cNvPr id="6895" name="Google Shape;6895;p6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2"/>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2"/>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62"/>
          <p:cNvGrpSpPr/>
          <p:nvPr/>
        </p:nvGrpSpPr>
        <p:grpSpPr>
          <a:xfrm>
            <a:off x="5307879" y="2738651"/>
            <a:ext cx="316434" cy="358971"/>
            <a:chOff x="-54401725" y="3198925"/>
            <a:chExt cx="281200" cy="319000"/>
          </a:xfrm>
        </p:grpSpPr>
        <p:sp>
          <p:nvSpPr>
            <p:cNvPr id="6904" name="Google Shape;6904;p6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2"/>
          <p:cNvGrpSpPr/>
          <p:nvPr/>
        </p:nvGrpSpPr>
        <p:grpSpPr>
          <a:xfrm>
            <a:off x="5308766" y="3208753"/>
            <a:ext cx="314662" cy="358099"/>
            <a:chOff x="-54401725" y="3590375"/>
            <a:chExt cx="279625" cy="318225"/>
          </a:xfrm>
        </p:grpSpPr>
        <p:sp>
          <p:nvSpPr>
            <p:cNvPr id="6916" name="Google Shape;6916;p6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2"/>
          <p:cNvGrpSpPr/>
          <p:nvPr/>
        </p:nvGrpSpPr>
        <p:grpSpPr>
          <a:xfrm>
            <a:off x="5306557" y="3672326"/>
            <a:ext cx="319079" cy="358099"/>
            <a:chOff x="-54403300" y="3982600"/>
            <a:chExt cx="283550" cy="318225"/>
          </a:xfrm>
        </p:grpSpPr>
        <p:sp>
          <p:nvSpPr>
            <p:cNvPr id="6923" name="Google Shape;6923;p6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62"/>
          <p:cNvGrpSpPr/>
          <p:nvPr/>
        </p:nvGrpSpPr>
        <p:grpSpPr>
          <a:xfrm>
            <a:off x="7493951" y="2733559"/>
            <a:ext cx="356298" cy="356973"/>
            <a:chOff x="-52458650" y="3194400"/>
            <a:chExt cx="316625" cy="317225"/>
          </a:xfrm>
        </p:grpSpPr>
        <p:sp>
          <p:nvSpPr>
            <p:cNvPr id="6929" name="Google Shape;6929;p6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62"/>
          <p:cNvGrpSpPr/>
          <p:nvPr/>
        </p:nvGrpSpPr>
        <p:grpSpPr>
          <a:xfrm>
            <a:off x="4862826" y="2738651"/>
            <a:ext cx="314662" cy="358971"/>
            <a:chOff x="-54793175" y="3198925"/>
            <a:chExt cx="279625" cy="319000"/>
          </a:xfrm>
        </p:grpSpPr>
        <p:sp>
          <p:nvSpPr>
            <p:cNvPr id="6938" name="Google Shape;6938;p6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62"/>
          <p:cNvGrpSpPr/>
          <p:nvPr/>
        </p:nvGrpSpPr>
        <p:grpSpPr>
          <a:xfrm>
            <a:off x="7503249" y="3202536"/>
            <a:ext cx="337703" cy="357845"/>
            <a:chOff x="-52450000" y="3584850"/>
            <a:chExt cx="300100" cy="318000"/>
          </a:xfrm>
        </p:grpSpPr>
        <p:sp>
          <p:nvSpPr>
            <p:cNvPr id="6946" name="Google Shape;6946;p6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62"/>
          <p:cNvGrpSpPr/>
          <p:nvPr/>
        </p:nvGrpSpPr>
        <p:grpSpPr>
          <a:xfrm>
            <a:off x="7514769" y="3667009"/>
            <a:ext cx="314662" cy="357226"/>
            <a:chOff x="-52440550" y="3977875"/>
            <a:chExt cx="279625" cy="317450"/>
          </a:xfrm>
        </p:grpSpPr>
        <p:sp>
          <p:nvSpPr>
            <p:cNvPr id="6954" name="Google Shape;6954;p6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62"/>
          <p:cNvGrpSpPr/>
          <p:nvPr/>
        </p:nvGrpSpPr>
        <p:grpSpPr>
          <a:xfrm>
            <a:off x="6626703" y="4123215"/>
            <a:ext cx="314662" cy="358999"/>
            <a:chOff x="-51623775" y="3584850"/>
            <a:chExt cx="279625" cy="319025"/>
          </a:xfrm>
        </p:grpSpPr>
        <p:sp>
          <p:nvSpPr>
            <p:cNvPr id="6963" name="Google Shape;6963;p6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2" name="Google Shape;6972;p62"/>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73" name="Google Shape;6973;p62"/>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77"/>
        <p:cNvGrpSpPr/>
        <p:nvPr/>
      </p:nvGrpSpPr>
      <p:grpSpPr>
        <a:xfrm>
          <a:off x="0" y="0"/>
          <a:ext cx="0" cy="0"/>
          <a:chOff x="0" y="0"/>
          <a:chExt cx="0" cy="0"/>
        </a:xfrm>
      </p:grpSpPr>
      <p:grpSp>
        <p:nvGrpSpPr>
          <p:cNvPr id="6978" name="Google Shape;6978;p63"/>
          <p:cNvGrpSpPr/>
          <p:nvPr/>
        </p:nvGrpSpPr>
        <p:grpSpPr>
          <a:xfrm>
            <a:off x="866775" y="1386849"/>
            <a:ext cx="276003" cy="357300"/>
            <a:chOff x="-50469125" y="3183175"/>
            <a:chExt cx="233150" cy="301825"/>
          </a:xfrm>
        </p:grpSpPr>
        <p:sp>
          <p:nvSpPr>
            <p:cNvPr id="6979" name="Google Shape;6979;p6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63"/>
          <p:cNvGrpSpPr/>
          <p:nvPr/>
        </p:nvGrpSpPr>
        <p:grpSpPr>
          <a:xfrm>
            <a:off x="826674" y="1822251"/>
            <a:ext cx="356205" cy="355288"/>
            <a:chOff x="-50504575" y="3550975"/>
            <a:chExt cx="300900" cy="300125"/>
          </a:xfrm>
        </p:grpSpPr>
        <p:sp>
          <p:nvSpPr>
            <p:cNvPr id="6983" name="Google Shape;6983;p6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3"/>
          <p:cNvGrpSpPr/>
          <p:nvPr/>
        </p:nvGrpSpPr>
        <p:grpSpPr>
          <a:xfrm>
            <a:off x="826674" y="2260493"/>
            <a:ext cx="356205" cy="354341"/>
            <a:chOff x="-50503000" y="3921175"/>
            <a:chExt cx="300900" cy="299325"/>
          </a:xfrm>
        </p:grpSpPr>
        <p:sp>
          <p:nvSpPr>
            <p:cNvPr id="6988" name="Google Shape;6988;p6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63"/>
          <p:cNvGrpSpPr/>
          <p:nvPr/>
        </p:nvGrpSpPr>
        <p:grpSpPr>
          <a:xfrm>
            <a:off x="3030727" y="1406411"/>
            <a:ext cx="355258" cy="356205"/>
            <a:chOff x="-48630025" y="3199700"/>
            <a:chExt cx="300100" cy="300900"/>
          </a:xfrm>
        </p:grpSpPr>
        <p:sp>
          <p:nvSpPr>
            <p:cNvPr id="6994" name="Google Shape;6994;p6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3"/>
          <p:cNvGrpSpPr/>
          <p:nvPr/>
        </p:nvGrpSpPr>
        <p:grpSpPr>
          <a:xfrm>
            <a:off x="3030727" y="1843707"/>
            <a:ext cx="355258" cy="355258"/>
            <a:chOff x="-48630025" y="3569100"/>
            <a:chExt cx="300100" cy="300100"/>
          </a:xfrm>
        </p:grpSpPr>
        <p:sp>
          <p:nvSpPr>
            <p:cNvPr id="6998" name="Google Shape;6998;p6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63"/>
          <p:cNvGrpSpPr/>
          <p:nvPr/>
        </p:nvGrpSpPr>
        <p:grpSpPr>
          <a:xfrm>
            <a:off x="3031201" y="2281003"/>
            <a:ext cx="354311" cy="353394"/>
            <a:chOff x="-48629225" y="3938500"/>
            <a:chExt cx="299300" cy="298525"/>
          </a:xfrm>
        </p:grpSpPr>
        <p:sp>
          <p:nvSpPr>
            <p:cNvPr id="7009" name="Google Shape;7009;p6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63"/>
          <p:cNvGrpSpPr/>
          <p:nvPr/>
        </p:nvGrpSpPr>
        <p:grpSpPr>
          <a:xfrm>
            <a:off x="1766604" y="2752344"/>
            <a:ext cx="311458" cy="354341"/>
            <a:chOff x="-46762575" y="3200500"/>
            <a:chExt cx="263100" cy="299325"/>
          </a:xfrm>
        </p:grpSpPr>
        <p:sp>
          <p:nvSpPr>
            <p:cNvPr id="7014" name="Google Shape;7014;p6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3"/>
          <p:cNvGrpSpPr/>
          <p:nvPr/>
        </p:nvGrpSpPr>
        <p:grpSpPr>
          <a:xfrm>
            <a:off x="1744689" y="3211066"/>
            <a:ext cx="355288" cy="312375"/>
            <a:chOff x="-46779900" y="3588000"/>
            <a:chExt cx="300125" cy="263875"/>
          </a:xfrm>
        </p:grpSpPr>
        <p:sp>
          <p:nvSpPr>
            <p:cNvPr id="7020" name="Google Shape;7020;p6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63"/>
          <p:cNvGrpSpPr/>
          <p:nvPr/>
        </p:nvGrpSpPr>
        <p:grpSpPr>
          <a:xfrm>
            <a:off x="1745162" y="3625988"/>
            <a:ext cx="354341" cy="353394"/>
            <a:chOff x="-46779100" y="3938500"/>
            <a:chExt cx="299325" cy="298525"/>
          </a:xfrm>
        </p:grpSpPr>
        <p:sp>
          <p:nvSpPr>
            <p:cNvPr id="7025" name="Google Shape;7025;p6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63"/>
          <p:cNvGrpSpPr/>
          <p:nvPr/>
        </p:nvGrpSpPr>
        <p:grpSpPr>
          <a:xfrm>
            <a:off x="3952900" y="2758855"/>
            <a:ext cx="355258" cy="355288"/>
            <a:chOff x="-44924250" y="3206000"/>
            <a:chExt cx="300100" cy="300125"/>
          </a:xfrm>
        </p:grpSpPr>
        <p:sp>
          <p:nvSpPr>
            <p:cNvPr id="7028" name="Google Shape;7028;p6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63"/>
          <p:cNvGrpSpPr/>
          <p:nvPr/>
        </p:nvGrpSpPr>
        <p:grpSpPr>
          <a:xfrm>
            <a:off x="1267386" y="1386849"/>
            <a:ext cx="355258" cy="355258"/>
            <a:chOff x="-50134375" y="3183175"/>
            <a:chExt cx="300100" cy="300100"/>
          </a:xfrm>
        </p:grpSpPr>
        <p:sp>
          <p:nvSpPr>
            <p:cNvPr id="7034" name="Google Shape;7034;p6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3"/>
          <p:cNvGrpSpPr/>
          <p:nvPr/>
        </p:nvGrpSpPr>
        <p:grpSpPr>
          <a:xfrm>
            <a:off x="1267386" y="1822251"/>
            <a:ext cx="355258" cy="355288"/>
            <a:chOff x="-50134375" y="3550975"/>
            <a:chExt cx="300100" cy="300125"/>
          </a:xfrm>
        </p:grpSpPr>
        <p:sp>
          <p:nvSpPr>
            <p:cNvPr id="7045" name="Google Shape;7045;p6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63"/>
          <p:cNvGrpSpPr/>
          <p:nvPr/>
        </p:nvGrpSpPr>
        <p:grpSpPr>
          <a:xfrm>
            <a:off x="1267386" y="2259783"/>
            <a:ext cx="355258" cy="355051"/>
            <a:chOff x="-50134375" y="3920575"/>
            <a:chExt cx="300100" cy="299925"/>
          </a:xfrm>
        </p:grpSpPr>
        <p:sp>
          <p:nvSpPr>
            <p:cNvPr id="7048" name="Google Shape;7048;p6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63"/>
          <p:cNvGrpSpPr/>
          <p:nvPr/>
        </p:nvGrpSpPr>
        <p:grpSpPr>
          <a:xfrm>
            <a:off x="3478110" y="1407358"/>
            <a:ext cx="357123" cy="355258"/>
            <a:chOff x="-48262200" y="3200500"/>
            <a:chExt cx="301675" cy="300100"/>
          </a:xfrm>
        </p:grpSpPr>
        <p:sp>
          <p:nvSpPr>
            <p:cNvPr id="7052" name="Google Shape;7052;p6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63"/>
          <p:cNvGrpSpPr/>
          <p:nvPr/>
        </p:nvGrpSpPr>
        <p:grpSpPr>
          <a:xfrm>
            <a:off x="3507483" y="1844447"/>
            <a:ext cx="298377" cy="354519"/>
            <a:chOff x="-48233050" y="3569725"/>
            <a:chExt cx="252050" cy="299475"/>
          </a:xfrm>
        </p:grpSpPr>
        <p:sp>
          <p:nvSpPr>
            <p:cNvPr id="7062" name="Google Shape;7062;p6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63"/>
          <p:cNvGrpSpPr/>
          <p:nvPr/>
        </p:nvGrpSpPr>
        <p:grpSpPr>
          <a:xfrm>
            <a:off x="3531248" y="2278191"/>
            <a:ext cx="250847" cy="358070"/>
            <a:chOff x="-48216525" y="3936125"/>
            <a:chExt cx="211900" cy="302475"/>
          </a:xfrm>
        </p:grpSpPr>
        <p:sp>
          <p:nvSpPr>
            <p:cNvPr id="7066" name="Google Shape;7066;p6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63"/>
          <p:cNvGrpSpPr/>
          <p:nvPr/>
        </p:nvGrpSpPr>
        <p:grpSpPr>
          <a:xfrm>
            <a:off x="2186966" y="2753261"/>
            <a:ext cx="355258" cy="355288"/>
            <a:chOff x="-46410500" y="3201275"/>
            <a:chExt cx="300100" cy="300125"/>
          </a:xfrm>
        </p:grpSpPr>
        <p:sp>
          <p:nvSpPr>
            <p:cNvPr id="7071" name="Google Shape;7071;p6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63"/>
          <p:cNvGrpSpPr/>
          <p:nvPr/>
        </p:nvGrpSpPr>
        <p:grpSpPr>
          <a:xfrm>
            <a:off x="2186966" y="3188692"/>
            <a:ext cx="355258" cy="356205"/>
            <a:chOff x="-46409700" y="3569100"/>
            <a:chExt cx="300100" cy="300900"/>
          </a:xfrm>
        </p:grpSpPr>
        <p:sp>
          <p:nvSpPr>
            <p:cNvPr id="7077" name="Google Shape;7077;p6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63"/>
          <p:cNvGrpSpPr/>
          <p:nvPr/>
        </p:nvGrpSpPr>
        <p:grpSpPr>
          <a:xfrm>
            <a:off x="2174847" y="3624124"/>
            <a:ext cx="379497" cy="358070"/>
            <a:chOff x="-46422300" y="3936925"/>
            <a:chExt cx="320575" cy="302475"/>
          </a:xfrm>
        </p:grpSpPr>
        <p:sp>
          <p:nvSpPr>
            <p:cNvPr id="7083" name="Google Shape;7083;p6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63"/>
          <p:cNvGrpSpPr/>
          <p:nvPr/>
        </p:nvGrpSpPr>
        <p:grpSpPr>
          <a:xfrm>
            <a:off x="3952426" y="3178452"/>
            <a:ext cx="356205" cy="355258"/>
            <a:chOff x="-44914800" y="3560450"/>
            <a:chExt cx="300900" cy="300100"/>
          </a:xfrm>
        </p:grpSpPr>
        <p:sp>
          <p:nvSpPr>
            <p:cNvPr id="7086" name="Google Shape;7086;p6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3"/>
          <p:cNvGrpSpPr/>
          <p:nvPr/>
        </p:nvGrpSpPr>
        <p:grpSpPr>
          <a:xfrm>
            <a:off x="1707478" y="1387086"/>
            <a:ext cx="354311" cy="354104"/>
            <a:chOff x="-49764975" y="3183375"/>
            <a:chExt cx="299300" cy="299125"/>
          </a:xfrm>
        </p:grpSpPr>
        <p:sp>
          <p:nvSpPr>
            <p:cNvPr id="7092" name="Google Shape;7092;p6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63"/>
          <p:cNvGrpSpPr/>
          <p:nvPr/>
        </p:nvGrpSpPr>
        <p:grpSpPr>
          <a:xfrm>
            <a:off x="1707478" y="1822547"/>
            <a:ext cx="354311" cy="355909"/>
            <a:chOff x="-49764975" y="3551225"/>
            <a:chExt cx="299300" cy="300650"/>
          </a:xfrm>
        </p:grpSpPr>
        <p:sp>
          <p:nvSpPr>
            <p:cNvPr id="7102" name="Google Shape;7102;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63"/>
          <p:cNvGrpSpPr/>
          <p:nvPr/>
        </p:nvGrpSpPr>
        <p:grpSpPr>
          <a:xfrm>
            <a:off x="1705140" y="2259310"/>
            <a:ext cx="358987" cy="355525"/>
            <a:chOff x="-49766550" y="3920175"/>
            <a:chExt cx="303250" cy="300325"/>
          </a:xfrm>
        </p:grpSpPr>
        <p:sp>
          <p:nvSpPr>
            <p:cNvPr id="7114" name="Google Shape;7114;p6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3"/>
          <p:cNvGrpSpPr/>
          <p:nvPr/>
        </p:nvGrpSpPr>
        <p:grpSpPr>
          <a:xfrm>
            <a:off x="3920671" y="1407358"/>
            <a:ext cx="357123" cy="354341"/>
            <a:chOff x="-47892800" y="3200500"/>
            <a:chExt cx="301675" cy="299325"/>
          </a:xfrm>
        </p:grpSpPr>
        <p:sp>
          <p:nvSpPr>
            <p:cNvPr id="7119" name="Google Shape;7119;p6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63"/>
          <p:cNvGrpSpPr/>
          <p:nvPr/>
        </p:nvGrpSpPr>
        <p:grpSpPr>
          <a:xfrm>
            <a:off x="3984537" y="1843707"/>
            <a:ext cx="229391" cy="355258"/>
            <a:chOff x="-47839250" y="3569100"/>
            <a:chExt cx="193775" cy="300100"/>
          </a:xfrm>
        </p:grpSpPr>
        <p:sp>
          <p:nvSpPr>
            <p:cNvPr id="7126" name="Google Shape;7126;p6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63"/>
          <p:cNvGrpSpPr/>
          <p:nvPr/>
        </p:nvGrpSpPr>
        <p:grpSpPr>
          <a:xfrm>
            <a:off x="3921603" y="2280056"/>
            <a:ext cx="355258" cy="356205"/>
            <a:chOff x="-47892800" y="3937700"/>
            <a:chExt cx="300100" cy="300900"/>
          </a:xfrm>
        </p:grpSpPr>
        <p:sp>
          <p:nvSpPr>
            <p:cNvPr id="7133" name="Google Shape;7133;p6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3"/>
          <p:cNvGrpSpPr/>
          <p:nvPr/>
        </p:nvGrpSpPr>
        <p:grpSpPr>
          <a:xfrm>
            <a:off x="2626898" y="2773770"/>
            <a:ext cx="355258" cy="311458"/>
            <a:chOff x="-46042675" y="3218600"/>
            <a:chExt cx="300100" cy="263100"/>
          </a:xfrm>
        </p:grpSpPr>
        <p:sp>
          <p:nvSpPr>
            <p:cNvPr id="7142" name="Google Shape;7142;p6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63"/>
          <p:cNvGrpSpPr/>
          <p:nvPr/>
        </p:nvGrpSpPr>
        <p:grpSpPr>
          <a:xfrm>
            <a:off x="2626898" y="3188219"/>
            <a:ext cx="355258" cy="323118"/>
            <a:chOff x="-46042675" y="3568700"/>
            <a:chExt cx="300100" cy="272950"/>
          </a:xfrm>
        </p:grpSpPr>
        <p:sp>
          <p:nvSpPr>
            <p:cNvPr id="7149" name="Google Shape;7149;p6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63"/>
          <p:cNvGrpSpPr/>
          <p:nvPr/>
        </p:nvGrpSpPr>
        <p:grpSpPr>
          <a:xfrm>
            <a:off x="2668849" y="3625189"/>
            <a:ext cx="271357" cy="356057"/>
            <a:chOff x="-46007225" y="3937825"/>
            <a:chExt cx="229225" cy="300775"/>
          </a:xfrm>
        </p:grpSpPr>
        <p:sp>
          <p:nvSpPr>
            <p:cNvPr id="7154" name="Google Shape;7154;p6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63"/>
          <p:cNvGrpSpPr/>
          <p:nvPr/>
        </p:nvGrpSpPr>
        <p:grpSpPr>
          <a:xfrm>
            <a:off x="3974341" y="3615275"/>
            <a:ext cx="312375" cy="357596"/>
            <a:chOff x="-44895900" y="3929450"/>
            <a:chExt cx="263875" cy="302075"/>
          </a:xfrm>
        </p:grpSpPr>
        <p:sp>
          <p:nvSpPr>
            <p:cNvPr id="7165" name="Google Shape;7165;p6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3"/>
          <p:cNvGrpSpPr/>
          <p:nvPr/>
        </p:nvGrpSpPr>
        <p:grpSpPr>
          <a:xfrm>
            <a:off x="2148160" y="1398036"/>
            <a:ext cx="356205" cy="332885"/>
            <a:chOff x="-49397175" y="3192625"/>
            <a:chExt cx="300900" cy="281200"/>
          </a:xfrm>
        </p:grpSpPr>
        <p:sp>
          <p:nvSpPr>
            <p:cNvPr id="7172" name="Google Shape;7172;p6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63"/>
          <p:cNvGrpSpPr/>
          <p:nvPr/>
        </p:nvGrpSpPr>
        <p:grpSpPr>
          <a:xfrm>
            <a:off x="2174263" y="1822251"/>
            <a:ext cx="304000" cy="356205"/>
            <a:chOff x="-49375900" y="3550975"/>
            <a:chExt cx="256800" cy="300900"/>
          </a:xfrm>
        </p:grpSpPr>
        <p:sp>
          <p:nvSpPr>
            <p:cNvPr id="7180" name="Google Shape;7180;p6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63"/>
          <p:cNvGrpSpPr/>
          <p:nvPr/>
        </p:nvGrpSpPr>
        <p:grpSpPr>
          <a:xfrm>
            <a:off x="2169616" y="2259546"/>
            <a:ext cx="313293" cy="356205"/>
            <a:chOff x="-49378250" y="3920375"/>
            <a:chExt cx="264650" cy="300900"/>
          </a:xfrm>
        </p:grpSpPr>
        <p:sp>
          <p:nvSpPr>
            <p:cNvPr id="7192" name="Google Shape;7192;p6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63"/>
          <p:cNvGrpSpPr/>
          <p:nvPr/>
        </p:nvGrpSpPr>
        <p:grpSpPr>
          <a:xfrm>
            <a:off x="888604" y="2752344"/>
            <a:ext cx="312375" cy="357123"/>
            <a:chOff x="-47505300" y="3200500"/>
            <a:chExt cx="263875" cy="301675"/>
          </a:xfrm>
        </p:grpSpPr>
        <p:sp>
          <p:nvSpPr>
            <p:cNvPr id="7200" name="Google Shape;7200;p6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3"/>
          <p:cNvGrpSpPr/>
          <p:nvPr/>
        </p:nvGrpSpPr>
        <p:grpSpPr>
          <a:xfrm>
            <a:off x="866704" y="3188692"/>
            <a:ext cx="356176" cy="355051"/>
            <a:chOff x="-47524975" y="3569100"/>
            <a:chExt cx="300875" cy="299925"/>
          </a:xfrm>
        </p:grpSpPr>
        <p:sp>
          <p:nvSpPr>
            <p:cNvPr id="7214" name="Google Shape;7214;p6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63"/>
          <p:cNvGrpSpPr/>
          <p:nvPr/>
        </p:nvGrpSpPr>
        <p:grpSpPr>
          <a:xfrm>
            <a:off x="867162" y="3667954"/>
            <a:ext cx="355258" cy="270410"/>
            <a:chOff x="-47523400" y="3973950"/>
            <a:chExt cx="300100" cy="228425"/>
          </a:xfrm>
        </p:grpSpPr>
        <p:sp>
          <p:nvSpPr>
            <p:cNvPr id="7220" name="Google Shape;7220;p6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3"/>
          <p:cNvGrpSpPr/>
          <p:nvPr/>
        </p:nvGrpSpPr>
        <p:grpSpPr>
          <a:xfrm>
            <a:off x="3072283" y="2750953"/>
            <a:ext cx="354341" cy="357596"/>
            <a:chOff x="-45673275" y="3199325"/>
            <a:chExt cx="299325" cy="302075"/>
          </a:xfrm>
        </p:grpSpPr>
        <p:sp>
          <p:nvSpPr>
            <p:cNvPr id="7226" name="Google Shape;7226;p6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63"/>
          <p:cNvGrpSpPr/>
          <p:nvPr/>
        </p:nvGrpSpPr>
        <p:grpSpPr>
          <a:xfrm>
            <a:off x="3071351" y="3209202"/>
            <a:ext cx="356205" cy="314240"/>
            <a:chOff x="-45674075" y="3586425"/>
            <a:chExt cx="300900" cy="265450"/>
          </a:xfrm>
        </p:grpSpPr>
        <p:sp>
          <p:nvSpPr>
            <p:cNvPr id="7230" name="Google Shape;7230;p6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3"/>
          <p:cNvGrpSpPr/>
          <p:nvPr/>
        </p:nvGrpSpPr>
        <p:grpSpPr>
          <a:xfrm>
            <a:off x="3072283" y="3625041"/>
            <a:ext cx="354341" cy="356205"/>
            <a:chOff x="-45673275" y="3937700"/>
            <a:chExt cx="299325" cy="300900"/>
          </a:xfrm>
        </p:grpSpPr>
        <p:sp>
          <p:nvSpPr>
            <p:cNvPr id="7233" name="Google Shape;7233;p6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63"/>
          <p:cNvGrpSpPr/>
          <p:nvPr/>
        </p:nvGrpSpPr>
        <p:grpSpPr>
          <a:xfrm>
            <a:off x="2186449" y="4117825"/>
            <a:ext cx="356205" cy="356205"/>
            <a:chOff x="-44512325" y="3176075"/>
            <a:chExt cx="300900" cy="300900"/>
          </a:xfrm>
        </p:grpSpPr>
        <p:sp>
          <p:nvSpPr>
            <p:cNvPr id="7240" name="Google Shape;7240;p6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63"/>
          <p:cNvGrpSpPr/>
          <p:nvPr/>
        </p:nvGrpSpPr>
        <p:grpSpPr>
          <a:xfrm>
            <a:off x="2589789" y="1386849"/>
            <a:ext cx="354341" cy="354341"/>
            <a:chOff x="-49027775" y="3183175"/>
            <a:chExt cx="299325" cy="299325"/>
          </a:xfrm>
        </p:grpSpPr>
        <p:sp>
          <p:nvSpPr>
            <p:cNvPr id="7244" name="Google Shape;7244;p6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63"/>
          <p:cNvGrpSpPr/>
          <p:nvPr/>
        </p:nvGrpSpPr>
        <p:grpSpPr>
          <a:xfrm>
            <a:off x="2589330" y="1822251"/>
            <a:ext cx="355258" cy="357152"/>
            <a:chOff x="-49027775" y="3550975"/>
            <a:chExt cx="300100" cy="301700"/>
          </a:xfrm>
        </p:grpSpPr>
        <p:sp>
          <p:nvSpPr>
            <p:cNvPr id="7249" name="Google Shape;7249;p6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3"/>
          <p:cNvGrpSpPr/>
          <p:nvPr/>
        </p:nvGrpSpPr>
        <p:grpSpPr>
          <a:xfrm>
            <a:off x="2587406" y="2259310"/>
            <a:ext cx="359106" cy="355525"/>
            <a:chOff x="-49031025" y="3920175"/>
            <a:chExt cx="303350" cy="300325"/>
          </a:xfrm>
        </p:grpSpPr>
        <p:sp>
          <p:nvSpPr>
            <p:cNvPr id="7260" name="Google Shape;7260;p6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63"/>
          <p:cNvGrpSpPr/>
          <p:nvPr/>
        </p:nvGrpSpPr>
        <p:grpSpPr>
          <a:xfrm>
            <a:off x="1303511" y="2752344"/>
            <a:ext cx="356176" cy="354341"/>
            <a:chOff x="-47155575" y="3200500"/>
            <a:chExt cx="300875" cy="299325"/>
          </a:xfrm>
        </p:grpSpPr>
        <p:sp>
          <p:nvSpPr>
            <p:cNvPr id="7267" name="Google Shape;7267;p6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63"/>
          <p:cNvGrpSpPr/>
          <p:nvPr/>
        </p:nvGrpSpPr>
        <p:grpSpPr>
          <a:xfrm>
            <a:off x="1303970" y="3188692"/>
            <a:ext cx="355258" cy="355258"/>
            <a:chOff x="-47154800" y="3569100"/>
            <a:chExt cx="300100" cy="300100"/>
          </a:xfrm>
        </p:grpSpPr>
        <p:sp>
          <p:nvSpPr>
            <p:cNvPr id="7274" name="Google Shape;7274;p6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63"/>
          <p:cNvGrpSpPr/>
          <p:nvPr/>
        </p:nvGrpSpPr>
        <p:grpSpPr>
          <a:xfrm>
            <a:off x="1304443" y="3626905"/>
            <a:ext cx="354311" cy="353423"/>
            <a:chOff x="-47154000" y="3939275"/>
            <a:chExt cx="299300" cy="298550"/>
          </a:xfrm>
        </p:grpSpPr>
        <p:sp>
          <p:nvSpPr>
            <p:cNvPr id="7281" name="Google Shape;7281;p6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3"/>
          <p:cNvGrpSpPr/>
          <p:nvPr/>
        </p:nvGrpSpPr>
        <p:grpSpPr>
          <a:xfrm>
            <a:off x="3529733" y="2752344"/>
            <a:ext cx="312375" cy="354341"/>
            <a:chOff x="-45286550" y="3200500"/>
            <a:chExt cx="263875" cy="299325"/>
          </a:xfrm>
        </p:grpSpPr>
        <p:sp>
          <p:nvSpPr>
            <p:cNvPr id="7286" name="Google Shape;7286;p6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3"/>
          <p:cNvGrpSpPr/>
          <p:nvPr/>
        </p:nvGrpSpPr>
        <p:grpSpPr>
          <a:xfrm>
            <a:off x="3529733" y="3189639"/>
            <a:ext cx="312375" cy="354311"/>
            <a:chOff x="-45286550" y="3569900"/>
            <a:chExt cx="263875" cy="299300"/>
          </a:xfrm>
        </p:grpSpPr>
        <p:sp>
          <p:nvSpPr>
            <p:cNvPr id="7290" name="Google Shape;7290;p6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63"/>
          <p:cNvGrpSpPr/>
          <p:nvPr/>
        </p:nvGrpSpPr>
        <p:grpSpPr>
          <a:xfrm>
            <a:off x="3540920" y="3625988"/>
            <a:ext cx="290001" cy="355258"/>
            <a:chOff x="-45277900" y="3938500"/>
            <a:chExt cx="244975" cy="300100"/>
          </a:xfrm>
        </p:grpSpPr>
        <p:sp>
          <p:nvSpPr>
            <p:cNvPr id="7297" name="Google Shape;7297;p6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63"/>
          <p:cNvGrpSpPr/>
          <p:nvPr/>
        </p:nvGrpSpPr>
        <p:grpSpPr>
          <a:xfrm>
            <a:off x="2626869" y="4095090"/>
            <a:ext cx="355258" cy="355258"/>
            <a:chOff x="-44502875" y="3576975"/>
            <a:chExt cx="300100" cy="300100"/>
          </a:xfrm>
        </p:grpSpPr>
        <p:sp>
          <p:nvSpPr>
            <p:cNvPr id="7302" name="Google Shape;7302;p6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63"/>
          <p:cNvGrpSpPr/>
          <p:nvPr/>
        </p:nvGrpSpPr>
        <p:grpSpPr>
          <a:xfrm>
            <a:off x="4835456" y="1828361"/>
            <a:ext cx="356196" cy="354670"/>
            <a:chOff x="-13946200" y="3647075"/>
            <a:chExt cx="353650" cy="352100"/>
          </a:xfrm>
        </p:grpSpPr>
        <p:sp>
          <p:nvSpPr>
            <p:cNvPr id="7306" name="Google Shape;7306;p6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3"/>
          <p:cNvGrpSpPr/>
          <p:nvPr/>
        </p:nvGrpSpPr>
        <p:grpSpPr>
          <a:xfrm>
            <a:off x="6618849" y="1387844"/>
            <a:ext cx="357002" cy="354267"/>
            <a:chOff x="-12163025" y="3214275"/>
            <a:chExt cx="354450" cy="351700"/>
          </a:xfrm>
        </p:grpSpPr>
        <p:sp>
          <p:nvSpPr>
            <p:cNvPr id="7313" name="Google Shape;7313;p6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3"/>
          <p:cNvGrpSpPr/>
          <p:nvPr/>
        </p:nvGrpSpPr>
        <p:grpSpPr>
          <a:xfrm>
            <a:off x="6619629" y="1827581"/>
            <a:ext cx="355441" cy="356232"/>
            <a:chOff x="-12160675" y="3647875"/>
            <a:chExt cx="352900" cy="353650"/>
          </a:xfrm>
        </p:grpSpPr>
        <p:sp>
          <p:nvSpPr>
            <p:cNvPr id="7317" name="Google Shape;7317;p6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63"/>
          <p:cNvGrpSpPr/>
          <p:nvPr/>
        </p:nvGrpSpPr>
        <p:grpSpPr>
          <a:xfrm>
            <a:off x="6630345" y="2272036"/>
            <a:ext cx="354635" cy="356232"/>
            <a:chOff x="-12160675" y="4081850"/>
            <a:chExt cx="352100" cy="353650"/>
          </a:xfrm>
        </p:grpSpPr>
        <p:sp>
          <p:nvSpPr>
            <p:cNvPr id="7325" name="Google Shape;7325;p6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63"/>
          <p:cNvGrpSpPr/>
          <p:nvPr/>
        </p:nvGrpSpPr>
        <p:grpSpPr>
          <a:xfrm>
            <a:off x="4835311" y="2746480"/>
            <a:ext cx="355416" cy="355652"/>
            <a:chOff x="-10391650" y="3180600"/>
            <a:chExt cx="352875" cy="353075"/>
          </a:xfrm>
        </p:grpSpPr>
        <p:sp>
          <p:nvSpPr>
            <p:cNvPr id="7332" name="Google Shape;7332;p6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63"/>
          <p:cNvGrpSpPr/>
          <p:nvPr/>
        </p:nvGrpSpPr>
        <p:grpSpPr>
          <a:xfrm>
            <a:off x="4835310" y="3223278"/>
            <a:ext cx="354635" cy="353890"/>
            <a:chOff x="-10390875" y="3616350"/>
            <a:chExt cx="352100" cy="351325"/>
          </a:xfrm>
        </p:grpSpPr>
        <p:sp>
          <p:nvSpPr>
            <p:cNvPr id="7339" name="Google Shape;7339;p6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63"/>
          <p:cNvGrpSpPr/>
          <p:nvPr/>
        </p:nvGrpSpPr>
        <p:grpSpPr>
          <a:xfrm>
            <a:off x="7502285" y="2747943"/>
            <a:ext cx="312585" cy="354670"/>
            <a:chOff x="-10370400" y="4049550"/>
            <a:chExt cx="310350" cy="352100"/>
          </a:xfrm>
        </p:grpSpPr>
        <p:sp>
          <p:nvSpPr>
            <p:cNvPr id="7343" name="Google Shape;7343;p6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63"/>
          <p:cNvGrpSpPr/>
          <p:nvPr/>
        </p:nvGrpSpPr>
        <p:grpSpPr>
          <a:xfrm>
            <a:off x="6606541" y="2746884"/>
            <a:ext cx="379236" cy="354847"/>
            <a:chOff x="-8674650" y="3210975"/>
            <a:chExt cx="376525" cy="352275"/>
          </a:xfrm>
        </p:grpSpPr>
        <p:sp>
          <p:nvSpPr>
            <p:cNvPr id="7349" name="Google Shape;7349;p6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63"/>
          <p:cNvGrpSpPr/>
          <p:nvPr/>
        </p:nvGrpSpPr>
        <p:grpSpPr>
          <a:xfrm>
            <a:off x="5278038" y="1828361"/>
            <a:ext cx="356221" cy="354670"/>
            <a:chOff x="-13512225" y="3647075"/>
            <a:chExt cx="353675" cy="352100"/>
          </a:xfrm>
        </p:grpSpPr>
        <p:sp>
          <p:nvSpPr>
            <p:cNvPr id="7356" name="Google Shape;7356;p6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3"/>
          <p:cNvGrpSpPr/>
          <p:nvPr/>
        </p:nvGrpSpPr>
        <p:grpSpPr>
          <a:xfrm>
            <a:off x="5288351" y="2272427"/>
            <a:ext cx="356221" cy="355451"/>
            <a:chOff x="-13512225" y="4080275"/>
            <a:chExt cx="353675" cy="352875"/>
          </a:xfrm>
        </p:grpSpPr>
        <p:sp>
          <p:nvSpPr>
            <p:cNvPr id="7367" name="Google Shape;7367;p6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3"/>
          <p:cNvGrpSpPr/>
          <p:nvPr/>
        </p:nvGrpSpPr>
        <p:grpSpPr>
          <a:xfrm>
            <a:off x="7061431" y="1419788"/>
            <a:ext cx="356196" cy="290379"/>
            <a:chOff x="-11728250" y="3245400"/>
            <a:chExt cx="353650" cy="288275"/>
          </a:xfrm>
        </p:grpSpPr>
        <p:sp>
          <p:nvSpPr>
            <p:cNvPr id="7379" name="Google Shape;7379;p6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63"/>
          <p:cNvGrpSpPr/>
          <p:nvPr/>
        </p:nvGrpSpPr>
        <p:grpSpPr>
          <a:xfrm>
            <a:off x="7093939" y="2272427"/>
            <a:ext cx="311804" cy="355451"/>
            <a:chOff x="-11703850" y="4081850"/>
            <a:chExt cx="309575" cy="352875"/>
          </a:xfrm>
        </p:grpSpPr>
        <p:sp>
          <p:nvSpPr>
            <p:cNvPr id="7385" name="Google Shape;7385;p6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63"/>
          <p:cNvGrpSpPr/>
          <p:nvPr/>
        </p:nvGrpSpPr>
        <p:grpSpPr>
          <a:xfrm>
            <a:off x="5282595" y="2746580"/>
            <a:ext cx="357002" cy="355451"/>
            <a:chOff x="-9958475" y="3180025"/>
            <a:chExt cx="354450" cy="352875"/>
          </a:xfrm>
        </p:grpSpPr>
        <p:sp>
          <p:nvSpPr>
            <p:cNvPr id="7394" name="Google Shape;7394;p6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63"/>
          <p:cNvGrpSpPr/>
          <p:nvPr/>
        </p:nvGrpSpPr>
        <p:grpSpPr>
          <a:xfrm>
            <a:off x="5291722" y="3222561"/>
            <a:ext cx="337966" cy="355325"/>
            <a:chOff x="-9949025" y="3615575"/>
            <a:chExt cx="335550" cy="352750"/>
          </a:xfrm>
        </p:grpSpPr>
        <p:sp>
          <p:nvSpPr>
            <p:cNvPr id="7398" name="Google Shape;7398;p6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63"/>
          <p:cNvGrpSpPr/>
          <p:nvPr/>
        </p:nvGrpSpPr>
        <p:grpSpPr>
          <a:xfrm>
            <a:off x="7926568" y="2746067"/>
            <a:ext cx="360175" cy="358423"/>
            <a:chOff x="-9961625" y="4048175"/>
            <a:chExt cx="357600" cy="355825"/>
          </a:xfrm>
        </p:grpSpPr>
        <p:sp>
          <p:nvSpPr>
            <p:cNvPr id="7402" name="Google Shape;7402;p6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63"/>
          <p:cNvGrpSpPr/>
          <p:nvPr/>
        </p:nvGrpSpPr>
        <p:grpSpPr>
          <a:xfrm>
            <a:off x="6613289" y="3221579"/>
            <a:ext cx="364959" cy="357289"/>
            <a:chOff x="-8680950" y="3624225"/>
            <a:chExt cx="362350" cy="354700"/>
          </a:xfrm>
        </p:grpSpPr>
        <p:sp>
          <p:nvSpPr>
            <p:cNvPr id="7409" name="Google Shape;7409;p6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63"/>
          <p:cNvGrpSpPr/>
          <p:nvPr/>
        </p:nvGrpSpPr>
        <p:grpSpPr>
          <a:xfrm>
            <a:off x="5749533" y="1387239"/>
            <a:ext cx="313365" cy="355476"/>
            <a:chOff x="-13056975" y="3212300"/>
            <a:chExt cx="311125" cy="352900"/>
          </a:xfrm>
        </p:grpSpPr>
        <p:sp>
          <p:nvSpPr>
            <p:cNvPr id="7416" name="Google Shape;7416;p6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63"/>
          <p:cNvGrpSpPr/>
          <p:nvPr/>
        </p:nvGrpSpPr>
        <p:grpSpPr>
          <a:xfrm>
            <a:off x="5726921" y="1828034"/>
            <a:ext cx="358588" cy="355325"/>
            <a:chOff x="-13077450" y="3647075"/>
            <a:chExt cx="356025" cy="352750"/>
          </a:xfrm>
        </p:grpSpPr>
        <p:sp>
          <p:nvSpPr>
            <p:cNvPr id="7421" name="Google Shape;7421;p6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63"/>
          <p:cNvGrpSpPr/>
          <p:nvPr/>
        </p:nvGrpSpPr>
        <p:grpSpPr>
          <a:xfrm>
            <a:off x="5738027" y="2271633"/>
            <a:ext cx="357002" cy="357037"/>
            <a:chOff x="-13079025" y="4079475"/>
            <a:chExt cx="354450" cy="354450"/>
          </a:xfrm>
        </p:grpSpPr>
        <p:sp>
          <p:nvSpPr>
            <p:cNvPr id="7425" name="Google Shape;7425;p6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63"/>
          <p:cNvGrpSpPr/>
          <p:nvPr/>
        </p:nvGrpSpPr>
        <p:grpSpPr>
          <a:xfrm>
            <a:off x="7511094" y="1387642"/>
            <a:ext cx="356221" cy="354670"/>
            <a:chOff x="-11292700" y="3213875"/>
            <a:chExt cx="353675" cy="352100"/>
          </a:xfrm>
        </p:grpSpPr>
        <p:sp>
          <p:nvSpPr>
            <p:cNvPr id="7430" name="Google Shape;7430;p6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3"/>
          <p:cNvGrpSpPr/>
          <p:nvPr/>
        </p:nvGrpSpPr>
        <p:grpSpPr>
          <a:xfrm>
            <a:off x="7505152" y="1827581"/>
            <a:ext cx="368106" cy="356232"/>
            <a:chOff x="-11299000" y="3647875"/>
            <a:chExt cx="365475" cy="353650"/>
          </a:xfrm>
        </p:grpSpPr>
        <p:sp>
          <p:nvSpPr>
            <p:cNvPr id="7438" name="Google Shape;7438;p6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3"/>
          <p:cNvGrpSpPr/>
          <p:nvPr/>
        </p:nvGrpSpPr>
        <p:grpSpPr>
          <a:xfrm>
            <a:off x="7520614" y="2283532"/>
            <a:ext cx="357808" cy="333240"/>
            <a:chOff x="-11295075" y="4092875"/>
            <a:chExt cx="355250" cy="330825"/>
          </a:xfrm>
        </p:grpSpPr>
        <p:sp>
          <p:nvSpPr>
            <p:cNvPr id="7445" name="Google Shape;7445;p6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63"/>
          <p:cNvGrpSpPr/>
          <p:nvPr/>
        </p:nvGrpSpPr>
        <p:grpSpPr>
          <a:xfrm>
            <a:off x="5746214" y="2746580"/>
            <a:ext cx="312585" cy="355451"/>
            <a:chOff x="-9500075" y="3180800"/>
            <a:chExt cx="310350" cy="352875"/>
          </a:xfrm>
        </p:grpSpPr>
        <p:sp>
          <p:nvSpPr>
            <p:cNvPr id="7451" name="Google Shape;7451;p6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3"/>
          <p:cNvGrpSpPr/>
          <p:nvPr/>
        </p:nvGrpSpPr>
        <p:grpSpPr>
          <a:xfrm>
            <a:off x="5724005" y="3222095"/>
            <a:ext cx="356221" cy="356257"/>
            <a:chOff x="-9523700" y="3614000"/>
            <a:chExt cx="353675" cy="353675"/>
          </a:xfrm>
        </p:grpSpPr>
        <p:sp>
          <p:nvSpPr>
            <p:cNvPr id="7461" name="Google Shape;7461;p6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63"/>
          <p:cNvGrpSpPr/>
          <p:nvPr/>
        </p:nvGrpSpPr>
        <p:grpSpPr>
          <a:xfrm>
            <a:off x="7508956" y="3244737"/>
            <a:ext cx="356221" cy="354670"/>
            <a:chOff x="-9523700" y="4049550"/>
            <a:chExt cx="353675" cy="352100"/>
          </a:xfrm>
        </p:grpSpPr>
        <p:sp>
          <p:nvSpPr>
            <p:cNvPr id="7471" name="Google Shape;7471;p6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3"/>
          <p:cNvGrpSpPr/>
          <p:nvPr/>
        </p:nvGrpSpPr>
        <p:grpSpPr>
          <a:xfrm>
            <a:off x="7065071" y="3244710"/>
            <a:ext cx="357002" cy="311029"/>
            <a:chOff x="-8209150" y="3659675"/>
            <a:chExt cx="354450" cy="308775"/>
          </a:xfrm>
        </p:grpSpPr>
        <p:sp>
          <p:nvSpPr>
            <p:cNvPr id="7479" name="Google Shape;7479;p6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63"/>
          <p:cNvGrpSpPr/>
          <p:nvPr/>
        </p:nvGrpSpPr>
        <p:grpSpPr>
          <a:xfrm>
            <a:off x="6178632" y="2273623"/>
            <a:ext cx="356221" cy="353059"/>
            <a:chOff x="-12643475" y="4081850"/>
            <a:chExt cx="353675" cy="350500"/>
          </a:xfrm>
        </p:grpSpPr>
        <p:sp>
          <p:nvSpPr>
            <p:cNvPr id="7486" name="Google Shape;7486;p6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0" name="Google Shape;7490;p63"/>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1" name="Google Shape;7491;p63"/>
          <p:cNvGrpSpPr/>
          <p:nvPr/>
        </p:nvGrpSpPr>
        <p:grpSpPr>
          <a:xfrm>
            <a:off x="7961232" y="2283532"/>
            <a:ext cx="356221" cy="333240"/>
            <a:chOff x="-10858725" y="4092875"/>
            <a:chExt cx="353675" cy="330825"/>
          </a:xfrm>
        </p:grpSpPr>
        <p:sp>
          <p:nvSpPr>
            <p:cNvPr id="7492" name="Google Shape;7492;p6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63"/>
          <p:cNvGrpSpPr/>
          <p:nvPr/>
        </p:nvGrpSpPr>
        <p:grpSpPr>
          <a:xfrm>
            <a:off x="6219755" y="3222498"/>
            <a:ext cx="252278" cy="355451"/>
            <a:chOff x="-9039300" y="3614000"/>
            <a:chExt cx="250475" cy="352875"/>
          </a:xfrm>
        </p:grpSpPr>
        <p:sp>
          <p:nvSpPr>
            <p:cNvPr id="7499" name="Google Shape;7499;p6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3"/>
          <p:cNvGrpSpPr/>
          <p:nvPr/>
        </p:nvGrpSpPr>
        <p:grpSpPr>
          <a:xfrm>
            <a:off x="7951721" y="3244737"/>
            <a:ext cx="354635" cy="354670"/>
            <a:chOff x="-9088150" y="4049550"/>
            <a:chExt cx="352100" cy="352100"/>
          </a:xfrm>
        </p:grpSpPr>
        <p:sp>
          <p:nvSpPr>
            <p:cNvPr id="7502" name="Google Shape;7502;p6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63"/>
          <p:cNvGrpSpPr/>
          <p:nvPr/>
        </p:nvGrpSpPr>
        <p:grpSpPr>
          <a:xfrm>
            <a:off x="7086085" y="2746970"/>
            <a:ext cx="315757" cy="354670"/>
            <a:chOff x="-8191825" y="3174500"/>
            <a:chExt cx="313500" cy="352100"/>
          </a:xfrm>
        </p:grpSpPr>
        <p:sp>
          <p:nvSpPr>
            <p:cNvPr id="7509" name="Google Shape;7509;p6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63"/>
          <p:cNvGrpSpPr/>
          <p:nvPr/>
        </p:nvGrpSpPr>
        <p:grpSpPr>
          <a:xfrm>
            <a:off x="4835443" y="1387491"/>
            <a:ext cx="356221" cy="354973"/>
            <a:chOff x="-13947000" y="3212800"/>
            <a:chExt cx="353675" cy="352400"/>
          </a:xfrm>
        </p:grpSpPr>
        <p:sp>
          <p:nvSpPr>
            <p:cNvPr id="7513" name="Google Shape;7513;p6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5" name="Google Shape;7515;p63"/>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6" name="Google Shape;7516;p63"/>
          <p:cNvGrpSpPr/>
          <p:nvPr/>
        </p:nvGrpSpPr>
        <p:grpSpPr>
          <a:xfrm>
            <a:off x="5278038" y="1386849"/>
            <a:ext cx="356221" cy="356257"/>
            <a:chOff x="-13512225" y="3211525"/>
            <a:chExt cx="353675" cy="353675"/>
          </a:xfrm>
        </p:grpSpPr>
        <p:sp>
          <p:nvSpPr>
            <p:cNvPr id="7517" name="Google Shape;7517;p6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63"/>
          <p:cNvGrpSpPr/>
          <p:nvPr/>
        </p:nvGrpSpPr>
        <p:grpSpPr>
          <a:xfrm>
            <a:off x="6168320" y="1387239"/>
            <a:ext cx="356221" cy="355476"/>
            <a:chOff x="-12643475" y="3212300"/>
            <a:chExt cx="353675" cy="352900"/>
          </a:xfrm>
        </p:grpSpPr>
        <p:sp>
          <p:nvSpPr>
            <p:cNvPr id="7523" name="Google Shape;7523;p6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3"/>
          <p:cNvGrpSpPr/>
          <p:nvPr/>
        </p:nvGrpSpPr>
        <p:grpSpPr>
          <a:xfrm>
            <a:off x="6168320" y="1839013"/>
            <a:ext cx="356221" cy="333366"/>
            <a:chOff x="-12643475" y="3657325"/>
            <a:chExt cx="353675" cy="330950"/>
          </a:xfrm>
        </p:grpSpPr>
        <p:sp>
          <p:nvSpPr>
            <p:cNvPr id="7533" name="Google Shape;7533;p6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3"/>
          <p:cNvGrpSpPr/>
          <p:nvPr/>
        </p:nvGrpSpPr>
        <p:grpSpPr>
          <a:xfrm>
            <a:off x="7951322" y="1387642"/>
            <a:ext cx="355416" cy="354670"/>
            <a:chOff x="-10857925" y="3213875"/>
            <a:chExt cx="352875" cy="352100"/>
          </a:xfrm>
        </p:grpSpPr>
        <p:sp>
          <p:nvSpPr>
            <p:cNvPr id="7540" name="Google Shape;7540;p6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63"/>
          <p:cNvGrpSpPr/>
          <p:nvPr/>
        </p:nvGrpSpPr>
        <p:grpSpPr>
          <a:xfrm>
            <a:off x="6168237" y="2747071"/>
            <a:ext cx="356096" cy="354469"/>
            <a:chOff x="-9089725" y="3180200"/>
            <a:chExt cx="353550" cy="351900"/>
          </a:xfrm>
        </p:grpSpPr>
        <p:sp>
          <p:nvSpPr>
            <p:cNvPr id="7551" name="Google Shape;7551;p6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63"/>
          <p:cNvGrpSpPr/>
          <p:nvPr/>
        </p:nvGrpSpPr>
        <p:grpSpPr>
          <a:xfrm>
            <a:off x="7060235" y="1826875"/>
            <a:ext cx="358588" cy="357642"/>
            <a:chOff x="7083760" y="1971660"/>
            <a:chExt cx="358588" cy="357642"/>
          </a:xfrm>
        </p:grpSpPr>
        <p:sp>
          <p:nvSpPr>
            <p:cNvPr id="7554" name="Google Shape;7554;p6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6" name="Google Shape;7566;p63"/>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67" name="Google Shape;7567;p63"/>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71"/>
        <p:cNvGrpSpPr/>
        <p:nvPr/>
      </p:nvGrpSpPr>
      <p:grpSpPr>
        <a:xfrm>
          <a:off x="0" y="0"/>
          <a:ext cx="0" cy="0"/>
          <a:chOff x="0" y="0"/>
          <a:chExt cx="0" cy="0"/>
        </a:xfrm>
      </p:grpSpPr>
      <p:sp>
        <p:nvSpPr>
          <p:cNvPr id="7572" name="Google Shape;7572;p64"/>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3" name="Google Shape;7573;p64"/>
          <p:cNvGrpSpPr/>
          <p:nvPr/>
        </p:nvGrpSpPr>
        <p:grpSpPr>
          <a:xfrm>
            <a:off x="719610" y="2243507"/>
            <a:ext cx="452798" cy="449473"/>
            <a:chOff x="-21322300" y="3693325"/>
            <a:chExt cx="306400" cy="304150"/>
          </a:xfrm>
        </p:grpSpPr>
        <p:sp>
          <p:nvSpPr>
            <p:cNvPr id="7574" name="Google Shape;7574;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64"/>
          <p:cNvGrpSpPr/>
          <p:nvPr/>
        </p:nvGrpSpPr>
        <p:grpSpPr>
          <a:xfrm>
            <a:off x="719019" y="2810244"/>
            <a:ext cx="453980" cy="422540"/>
            <a:chOff x="-21322300" y="4077125"/>
            <a:chExt cx="307200" cy="285925"/>
          </a:xfrm>
        </p:grpSpPr>
        <p:sp>
          <p:nvSpPr>
            <p:cNvPr id="7579" name="Google Shape;7579;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64"/>
          <p:cNvGrpSpPr/>
          <p:nvPr/>
        </p:nvGrpSpPr>
        <p:grpSpPr>
          <a:xfrm>
            <a:off x="3496195" y="1689128"/>
            <a:ext cx="451653" cy="450212"/>
            <a:chOff x="-19394200" y="3333800"/>
            <a:chExt cx="305625" cy="304650"/>
          </a:xfrm>
        </p:grpSpPr>
        <p:sp>
          <p:nvSpPr>
            <p:cNvPr id="7592" name="Google Shape;7592;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64"/>
          <p:cNvGrpSpPr/>
          <p:nvPr/>
        </p:nvGrpSpPr>
        <p:grpSpPr>
          <a:xfrm>
            <a:off x="3495032" y="2243580"/>
            <a:ext cx="453980" cy="449325"/>
            <a:chOff x="-19396575" y="3708500"/>
            <a:chExt cx="307200" cy="304050"/>
          </a:xfrm>
        </p:grpSpPr>
        <p:sp>
          <p:nvSpPr>
            <p:cNvPr id="7602" name="Google Shape;7602;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64"/>
          <p:cNvGrpSpPr/>
          <p:nvPr/>
        </p:nvGrpSpPr>
        <p:grpSpPr>
          <a:xfrm>
            <a:off x="3489212" y="2796461"/>
            <a:ext cx="465618" cy="450101"/>
            <a:chOff x="-19394200" y="4084200"/>
            <a:chExt cx="315075" cy="304575"/>
          </a:xfrm>
        </p:grpSpPr>
        <p:sp>
          <p:nvSpPr>
            <p:cNvPr id="7606" name="Google Shape;7606;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4"/>
          <p:cNvGrpSpPr/>
          <p:nvPr/>
        </p:nvGrpSpPr>
        <p:grpSpPr>
          <a:xfrm>
            <a:off x="6294923" y="1689001"/>
            <a:ext cx="400447" cy="450470"/>
            <a:chOff x="-17526750" y="3309200"/>
            <a:chExt cx="270975" cy="304825"/>
          </a:xfrm>
        </p:grpSpPr>
        <p:sp>
          <p:nvSpPr>
            <p:cNvPr id="7613" name="Google Shape;7613;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64"/>
          <p:cNvGrpSpPr/>
          <p:nvPr/>
        </p:nvGrpSpPr>
        <p:grpSpPr>
          <a:xfrm>
            <a:off x="6271075" y="2244173"/>
            <a:ext cx="448143" cy="448143"/>
            <a:chOff x="-17542500" y="3684100"/>
            <a:chExt cx="303250" cy="303250"/>
          </a:xfrm>
        </p:grpSpPr>
        <p:sp>
          <p:nvSpPr>
            <p:cNvPr id="7619" name="Google Shape;7619;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64"/>
          <p:cNvGrpSpPr/>
          <p:nvPr/>
        </p:nvGrpSpPr>
        <p:grpSpPr>
          <a:xfrm>
            <a:off x="6270484" y="2810817"/>
            <a:ext cx="449325" cy="421395"/>
            <a:chOff x="-17542500" y="4068450"/>
            <a:chExt cx="304050" cy="285150"/>
          </a:xfrm>
        </p:grpSpPr>
        <p:sp>
          <p:nvSpPr>
            <p:cNvPr id="7627" name="Google Shape;7627;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4"/>
          <p:cNvGrpSpPr/>
          <p:nvPr/>
        </p:nvGrpSpPr>
        <p:grpSpPr>
          <a:xfrm>
            <a:off x="3500906" y="3342211"/>
            <a:ext cx="343404" cy="449325"/>
            <a:chOff x="-15652200" y="3335975"/>
            <a:chExt cx="232375" cy="304050"/>
          </a:xfrm>
        </p:grpSpPr>
        <p:sp>
          <p:nvSpPr>
            <p:cNvPr id="7634" name="Google Shape;7634;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64"/>
          <p:cNvGrpSpPr/>
          <p:nvPr/>
        </p:nvGrpSpPr>
        <p:grpSpPr>
          <a:xfrm>
            <a:off x="1274819" y="2243729"/>
            <a:ext cx="449325" cy="449030"/>
            <a:chOff x="-20945825" y="3692175"/>
            <a:chExt cx="304050" cy="303850"/>
          </a:xfrm>
        </p:grpSpPr>
        <p:sp>
          <p:nvSpPr>
            <p:cNvPr id="7644" name="Google Shape;7644;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64"/>
          <p:cNvGrpSpPr/>
          <p:nvPr/>
        </p:nvGrpSpPr>
        <p:grpSpPr>
          <a:xfrm>
            <a:off x="4081644" y="1689848"/>
            <a:ext cx="372516" cy="448771"/>
            <a:chOff x="-18994100" y="3334775"/>
            <a:chExt cx="252075" cy="303675"/>
          </a:xfrm>
        </p:grpSpPr>
        <p:sp>
          <p:nvSpPr>
            <p:cNvPr id="7649" name="Google Shape;7649;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4"/>
          <p:cNvGrpSpPr/>
          <p:nvPr/>
        </p:nvGrpSpPr>
        <p:grpSpPr>
          <a:xfrm>
            <a:off x="4096200" y="2244743"/>
            <a:ext cx="343404" cy="446998"/>
            <a:chOff x="-18983850" y="3710075"/>
            <a:chExt cx="232375" cy="302475"/>
          </a:xfrm>
        </p:grpSpPr>
        <p:sp>
          <p:nvSpPr>
            <p:cNvPr id="7654" name="Google Shape;7654;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4"/>
          <p:cNvGrpSpPr/>
          <p:nvPr/>
        </p:nvGrpSpPr>
        <p:grpSpPr>
          <a:xfrm>
            <a:off x="1274247" y="1689573"/>
            <a:ext cx="450470" cy="449325"/>
            <a:chOff x="-20946600" y="3317850"/>
            <a:chExt cx="304825" cy="304050"/>
          </a:xfrm>
        </p:grpSpPr>
        <p:sp>
          <p:nvSpPr>
            <p:cNvPr id="7659" name="Google Shape;7659;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64"/>
          <p:cNvGrpSpPr/>
          <p:nvPr/>
        </p:nvGrpSpPr>
        <p:grpSpPr>
          <a:xfrm>
            <a:off x="1300422" y="2797442"/>
            <a:ext cx="398119" cy="448143"/>
            <a:chOff x="-20930075" y="4066100"/>
            <a:chExt cx="269400" cy="303250"/>
          </a:xfrm>
        </p:grpSpPr>
        <p:sp>
          <p:nvSpPr>
            <p:cNvPr id="7663" name="Google Shape;7663;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64"/>
          <p:cNvGrpSpPr/>
          <p:nvPr/>
        </p:nvGrpSpPr>
        <p:grpSpPr>
          <a:xfrm>
            <a:off x="4042667" y="2797422"/>
            <a:ext cx="450470" cy="448180"/>
            <a:chOff x="-19020075" y="4084200"/>
            <a:chExt cx="304825" cy="303275"/>
          </a:xfrm>
        </p:grpSpPr>
        <p:sp>
          <p:nvSpPr>
            <p:cNvPr id="7666" name="Google Shape;7666;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64"/>
          <p:cNvGrpSpPr/>
          <p:nvPr/>
        </p:nvGrpSpPr>
        <p:grpSpPr>
          <a:xfrm>
            <a:off x="6859931" y="1689001"/>
            <a:ext cx="396937" cy="450470"/>
            <a:chOff x="-17149475" y="3309200"/>
            <a:chExt cx="268600" cy="304825"/>
          </a:xfrm>
        </p:grpSpPr>
        <p:sp>
          <p:nvSpPr>
            <p:cNvPr id="7676" name="Google Shape;7676;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64"/>
          <p:cNvGrpSpPr/>
          <p:nvPr/>
        </p:nvGrpSpPr>
        <p:grpSpPr>
          <a:xfrm>
            <a:off x="6833737" y="2258120"/>
            <a:ext cx="449325" cy="420249"/>
            <a:chOff x="-17168375" y="3692750"/>
            <a:chExt cx="304050" cy="284375"/>
          </a:xfrm>
        </p:grpSpPr>
        <p:sp>
          <p:nvSpPr>
            <p:cNvPr id="7679" name="Google Shape;7679;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64"/>
          <p:cNvGrpSpPr/>
          <p:nvPr/>
        </p:nvGrpSpPr>
        <p:grpSpPr>
          <a:xfrm>
            <a:off x="6830246" y="2796852"/>
            <a:ext cx="456308" cy="449325"/>
            <a:chOff x="-17170750" y="4058800"/>
            <a:chExt cx="308775" cy="304050"/>
          </a:xfrm>
        </p:grpSpPr>
        <p:sp>
          <p:nvSpPr>
            <p:cNvPr id="7687" name="Google Shape;7687;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64"/>
          <p:cNvGrpSpPr/>
          <p:nvPr/>
        </p:nvGrpSpPr>
        <p:grpSpPr>
          <a:xfrm>
            <a:off x="5692143" y="3343358"/>
            <a:ext cx="450470" cy="446998"/>
            <a:chOff x="-15688425" y="3707725"/>
            <a:chExt cx="304825" cy="302475"/>
          </a:xfrm>
        </p:grpSpPr>
        <p:sp>
          <p:nvSpPr>
            <p:cNvPr id="7705" name="Google Shape;7705;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64"/>
          <p:cNvGrpSpPr/>
          <p:nvPr/>
        </p:nvGrpSpPr>
        <p:grpSpPr>
          <a:xfrm>
            <a:off x="1836300" y="1690441"/>
            <a:ext cx="451653" cy="447589"/>
            <a:chOff x="-20572500" y="3319025"/>
            <a:chExt cx="305625" cy="302875"/>
          </a:xfrm>
        </p:grpSpPr>
        <p:sp>
          <p:nvSpPr>
            <p:cNvPr id="7712" name="Google Shape;7712;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64"/>
          <p:cNvGrpSpPr/>
          <p:nvPr/>
        </p:nvGrpSpPr>
        <p:grpSpPr>
          <a:xfrm>
            <a:off x="1837463" y="2305410"/>
            <a:ext cx="449325" cy="325670"/>
            <a:chOff x="-20571700" y="3722875"/>
            <a:chExt cx="304050" cy="220375"/>
          </a:xfrm>
        </p:grpSpPr>
        <p:sp>
          <p:nvSpPr>
            <p:cNvPr id="7715" name="Google Shape;7715;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4"/>
          <p:cNvGrpSpPr/>
          <p:nvPr/>
        </p:nvGrpSpPr>
        <p:grpSpPr>
          <a:xfrm>
            <a:off x="1836891" y="2796278"/>
            <a:ext cx="450470" cy="450470"/>
            <a:chOff x="-20571700" y="4066875"/>
            <a:chExt cx="304825" cy="304825"/>
          </a:xfrm>
        </p:grpSpPr>
        <p:sp>
          <p:nvSpPr>
            <p:cNvPr id="7723" name="Google Shape;7723;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64"/>
          <p:cNvGrpSpPr/>
          <p:nvPr/>
        </p:nvGrpSpPr>
        <p:grpSpPr>
          <a:xfrm>
            <a:off x="4603593" y="1688259"/>
            <a:ext cx="453980" cy="451948"/>
            <a:chOff x="-18645175" y="3334200"/>
            <a:chExt cx="307200" cy="305825"/>
          </a:xfrm>
        </p:grpSpPr>
        <p:sp>
          <p:nvSpPr>
            <p:cNvPr id="7730" name="Google Shape;7730;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64"/>
          <p:cNvGrpSpPr/>
          <p:nvPr/>
        </p:nvGrpSpPr>
        <p:grpSpPr>
          <a:xfrm>
            <a:off x="4604184" y="2242989"/>
            <a:ext cx="452798" cy="450507"/>
            <a:chOff x="-18645175" y="3708500"/>
            <a:chExt cx="306400" cy="304850"/>
          </a:xfrm>
        </p:grpSpPr>
        <p:sp>
          <p:nvSpPr>
            <p:cNvPr id="7736" name="Google Shape;7736;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64"/>
          <p:cNvGrpSpPr/>
          <p:nvPr/>
        </p:nvGrpSpPr>
        <p:grpSpPr>
          <a:xfrm>
            <a:off x="4601857" y="2795630"/>
            <a:ext cx="457453" cy="451763"/>
            <a:chOff x="-18647525" y="4082625"/>
            <a:chExt cx="309550" cy="305700"/>
          </a:xfrm>
        </p:grpSpPr>
        <p:sp>
          <p:nvSpPr>
            <p:cNvPr id="7744" name="Google Shape;7744;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64"/>
          <p:cNvGrpSpPr/>
          <p:nvPr/>
        </p:nvGrpSpPr>
        <p:grpSpPr>
          <a:xfrm>
            <a:off x="7412241" y="1689592"/>
            <a:ext cx="395755" cy="449288"/>
            <a:chOff x="-16775350" y="3309200"/>
            <a:chExt cx="267800" cy="304025"/>
          </a:xfrm>
        </p:grpSpPr>
        <p:sp>
          <p:nvSpPr>
            <p:cNvPr id="7749" name="Google Shape;7749;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4"/>
          <p:cNvGrpSpPr/>
          <p:nvPr/>
        </p:nvGrpSpPr>
        <p:grpSpPr>
          <a:xfrm>
            <a:off x="7412241" y="2241827"/>
            <a:ext cx="395755" cy="452835"/>
            <a:chOff x="-16775350" y="3683300"/>
            <a:chExt cx="267800" cy="306425"/>
          </a:xfrm>
        </p:grpSpPr>
        <p:sp>
          <p:nvSpPr>
            <p:cNvPr id="7753" name="Google Shape;7753;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4"/>
          <p:cNvGrpSpPr/>
          <p:nvPr/>
        </p:nvGrpSpPr>
        <p:grpSpPr>
          <a:xfrm>
            <a:off x="7384292" y="2796870"/>
            <a:ext cx="451653" cy="449288"/>
            <a:chOff x="-16794250" y="4058225"/>
            <a:chExt cx="305625" cy="304025"/>
          </a:xfrm>
        </p:grpSpPr>
        <p:sp>
          <p:nvSpPr>
            <p:cNvPr id="7757" name="Google Shape;7757;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6" name="Google Shape;7766;p64"/>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7" name="Google Shape;7767;p64"/>
          <p:cNvGrpSpPr/>
          <p:nvPr/>
        </p:nvGrpSpPr>
        <p:grpSpPr>
          <a:xfrm>
            <a:off x="2385709" y="1689573"/>
            <a:ext cx="457453" cy="449325"/>
            <a:chOff x="-20199150" y="3317850"/>
            <a:chExt cx="309550" cy="304050"/>
          </a:xfrm>
        </p:grpSpPr>
        <p:sp>
          <p:nvSpPr>
            <p:cNvPr id="7768" name="Google Shape;7768;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64"/>
          <p:cNvGrpSpPr/>
          <p:nvPr/>
        </p:nvGrpSpPr>
        <p:grpSpPr>
          <a:xfrm>
            <a:off x="2388036" y="2242861"/>
            <a:ext cx="452798" cy="450766"/>
            <a:chOff x="-20199150" y="3693150"/>
            <a:chExt cx="306400" cy="305025"/>
          </a:xfrm>
        </p:grpSpPr>
        <p:sp>
          <p:nvSpPr>
            <p:cNvPr id="7776" name="Google Shape;7776;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64"/>
          <p:cNvGrpSpPr/>
          <p:nvPr/>
        </p:nvGrpSpPr>
        <p:grpSpPr>
          <a:xfrm>
            <a:off x="2388609" y="2795687"/>
            <a:ext cx="451653" cy="451653"/>
            <a:chOff x="-20197575" y="4066875"/>
            <a:chExt cx="305625" cy="305625"/>
          </a:xfrm>
        </p:grpSpPr>
        <p:sp>
          <p:nvSpPr>
            <p:cNvPr id="7783" name="Google Shape;7783;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64"/>
          <p:cNvGrpSpPr/>
          <p:nvPr/>
        </p:nvGrpSpPr>
        <p:grpSpPr>
          <a:xfrm>
            <a:off x="5170827" y="1687520"/>
            <a:ext cx="449325" cy="453426"/>
            <a:chOff x="-18271050" y="3333200"/>
            <a:chExt cx="304050" cy="306825"/>
          </a:xfrm>
        </p:grpSpPr>
        <p:sp>
          <p:nvSpPr>
            <p:cNvPr id="7792" name="Google Shape;7792;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64"/>
          <p:cNvGrpSpPr/>
          <p:nvPr/>
        </p:nvGrpSpPr>
        <p:grpSpPr>
          <a:xfrm>
            <a:off x="5171399" y="2244171"/>
            <a:ext cx="448180" cy="448143"/>
            <a:chOff x="-18270275" y="3710875"/>
            <a:chExt cx="303275" cy="303250"/>
          </a:xfrm>
        </p:grpSpPr>
        <p:sp>
          <p:nvSpPr>
            <p:cNvPr id="7798" name="Google Shape;7798;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64"/>
          <p:cNvGrpSpPr/>
          <p:nvPr/>
        </p:nvGrpSpPr>
        <p:grpSpPr>
          <a:xfrm>
            <a:off x="5224951" y="2797422"/>
            <a:ext cx="341076" cy="448180"/>
            <a:chOff x="-18234025" y="4084200"/>
            <a:chExt cx="230800" cy="303275"/>
          </a:xfrm>
        </p:grpSpPr>
        <p:sp>
          <p:nvSpPr>
            <p:cNvPr id="7805" name="Google Shape;7805;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64"/>
          <p:cNvGrpSpPr/>
          <p:nvPr/>
        </p:nvGrpSpPr>
        <p:grpSpPr>
          <a:xfrm>
            <a:off x="2337506" y="3341641"/>
            <a:ext cx="449325" cy="450470"/>
            <a:chOff x="-16419350" y="3308400"/>
            <a:chExt cx="304050" cy="304825"/>
          </a:xfrm>
        </p:grpSpPr>
        <p:sp>
          <p:nvSpPr>
            <p:cNvPr id="7809" name="Google Shape;7809;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64"/>
          <p:cNvGrpSpPr/>
          <p:nvPr/>
        </p:nvGrpSpPr>
        <p:grpSpPr>
          <a:xfrm>
            <a:off x="4609062" y="3340423"/>
            <a:ext cx="395755" cy="452872"/>
            <a:chOff x="-16401225" y="3683275"/>
            <a:chExt cx="267800" cy="306450"/>
          </a:xfrm>
        </p:grpSpPr>
        <p:sp>
          <p:nvSpPr>
            <p:cNvPr id="7817" name="Google Shape;7817;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4"/>
          <p:cNvGrpSpPr/>
          <p:nvPr/>
        </p:nvGrpSpPr>
        <p:grpSpPr>
          <a:xfrm>
            <a:off x="7974511" y="2797062"/>
            <a:ext cx="450470" cy="448180"/>
            <a:chOff x="-16419350" y="4058200"/>
            <a:chExt cx="304825" cy="303275"/>
          </a:xfrm>
        </p:grpSpPr>
        <p:sp>
          <p:nvSpPr>
            <p:cNvPr id="7825" name="Google Shape;7825;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64"/>
          <p:cNvGrpSpPr/>
          <p:nvPr/>
        </p:nvGrpSpPr>
        <p:grpSpPr>
          <a:xfrm>
            <a:off x="4001398" y="3343080"/>
            <a:ext cx="450507" cy="447589"/>
            <a:chOff x="-15296200" y="3326900"/>
            <a:chExt cx="304850" cy="302875"/>
          </a:xfrm>
        </p:grpSpPr>
        <p:sp>
          <p:nvSpPr>
            <p:cNvPr id="7833" name="Google Shape;7833;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64"/>
          <p:cNvGrpSpPr/>
          <p:nvPr/>
        </p:nvGrpSpPr>
        <p:grpSpPr>
          <a:xfrm>
            <a:off x="2917051" y="1706881"/>
            <a:ext cx="486566" cy="414708"/>
            <a:chOff x="-19835275" y="3330250"/>
            <a:chExt cx="329250" cy="280625"/>
          </a:xfrm>
        </p:grpSpPr>
        <p:sp>
          <p:nvSpPr>
            <p:cNvPr id="7839" name="Google Shape;7839;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4"/>
          <p:cNvGrpSpPr/>
          <p:nvPr/>
        </p:nvGrpSpPr>
        <p:grpSpPr>
          <a:xfrm>
            <a:off x="2935080" y="2243470"/>
            <a:ext cx="450507" cy="449547"/>
            <a:chOff x="-19822675" y="3692750"/>
            <a:chExt cx="304850" cy="304200"/>
          </a:xfrm>
        </p:grpSpPr>
        <p:sp>
          <p:nvSpPr>
            <p:cNvPr id="7843" name="Google Shape;7843;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4"/>
          <p:cNvGrpSpPr/>
          <p:nvPr/>
        </p:nvGrpSpPr>
        <p:grpSpPr>
          <a:xfrm>
            <a:off x="2935672" y="2796278"/>
            <a:ext cx="449325" cy="450470"/>
            <a:chOff x="-19822675" y="4066875"/>
            <a:chExt cx="304050" cy="304825"/>
          </a:xfrm>
        </p:grpSpPr>
        <p:sp>
          <p:nvSpPr>
            <p:cNvPr id="7849" name="Google Shape;7849;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64"/>
          <p:cNvGrpSpPr/>
          <p:nvPr/>
        </p:nvGrpSpPr>
        <p:grpSpPr>
          <a:xfrm>
            <a:off x="5744740" y="1689571"/>
            <a:ext cx="399302" cy="449325"/>
            <a:chOff x="-17878825" y="3334400"/>
            <a:chExt cx="270200" cy="304050"/>
          </a:xfrm>
        </p:grpSpPr>
        <p:sp>
          <p:nvSpPr>
            <p:cNvPr id="7856" name="Google Shape;7856;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64"/>
          <p:cNvGrpSpPr/>
          <p:nvPr/>
        </p:nvGrpSpPr>
        <p:grpSpPr>
          <a:xfrm>
            <a:off x="5718565" y="2242416"/>
            <a:ext cx="451653" cy="451653"/>
            <a:chOff x="-17896150" y="3709300"/>
            <a:chExt cx="305625" cy="305625"/>
          </a:xfrm>
        </p:grpSpPr>
        <p:sp>
          <p:nvSpPr>
            <p:cNvPr id="7864" name="Google Shape;7864;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64"/>
          <p:cNvGrpSpPr/>
          <p:nvPr/>
        </p:nvGrpSpPr>
        <p:grpSpPr>
          <a:xfrm>
            <a:off x="5746495" y="2795686"/>
            <a:ext cx="395792" cy="451653"/>
            <a:chOff x="-17878025" y="4082625"/>
            <a:chExt cx="267825" cy="305625"/>
          </a:xfrm>
        </p:grpSpPr>
        <p:sp>
          <p:nvSpPr>
            <p:cNvPr id="7869" name="Google Shape;7869;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64"/>
          <p:cNvGrpSpPr/>
          <p:nvPr/>
        </p:nvGrpSpPr>
        <p:grpSpPr>
          <a:xfrm>
            <a:off x="2890388" y="3355015"/>
            <a:ext cx="450507" cy="423722"/>
            <a:chOff x="-16044450" y="3317850"/>
            <a:chExt cx="304850" cy="286725"/>
          </a:xfrm>
        </p:grpSpPr>
        <p:sp>
          <p:nvSpPr>
            <p:cNvPr id="7877" name="Google Shape;7877;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1" name="Google Shape;7881;p64"/>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2" name="Google Shape;7882;p64"/>
          <p:cNvGrpSpPr/>
          <p:nvPr/>
        </p:nvGrpSpPr>
        <p:grpSpPr>
          <a:xfrm>
            <a:off x="8012905" y="2243724"/>
            <a:ext cx="373662" cy="449030"/>
            <a:chOff x="-16018450" y="4058400"/>
            <a:chExt cx="252850" cy="303850"/>
          </a:xfrm>
        </p:grpSpPr>
        <p:sp>
          <p:nvSpPr>
            <p:cNvPr id="7883" name="Google Shape;7883;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7" name="Google Shape;7887;p64"/>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92"/>
        <p:cNvGrpSpPr/>
        <p:nvPr/>
      </p:nvGrpSpPr>
      <p:grpSpPr>
        <a:xfrm>
          <a:off x="0" y="0"/>
          <a:ext cx="0" cy="0"/>
          <a:chOff x="0" y="0"/>
          <a:chExt cx="0" cy="0"/>
        </a:xfrm>
      </p:grpSpPr>
      <p:grpSp>
        <p:nvGrpSpPr>
          <p:cNvPr id="7893" name="Google Shape;7893;p65"/>
          <p:cNvGrpSpPr/>
          <p:nvPr/>
        </p:nvGrpSpPr>
        <p:grpSpPr>
          <a:xfrm>
            <a:off x="829817" y="1689241"/>
            <a:ext cx="442337" cy="419623"/>
            <a:chOff x="-6696925" y="3272575"/>
            <a:chExt cx="307200" cy="291425"/>
          </a:xfrm>
        </p:grpSpPr>
        <p:sp>
          <p:nvSpPr>
            <p:cNvPr id="7894" name="Google Shape;7894;p6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65"/>
          <p:cNvGrpSpPr/>
          <p:nvPr/>
        </p:nvGrpSpPr>
        <p:grpSpPr>
          <a:xfrm>
            <a:off x="829799" y="2204636"/>
            <a:ext cx="442373" cy="420775"/>
            <a:chOff x="-6690625" y="3631325"/>
            <a:chExt cx="307225" cy="292225"/>
          </a:xfrm>
        </p:grpSpPr>
        <p:sp>
          <p:nvSpPr>
            <p:cNvPr id="7897" name="Google Shape;7897;p6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65"/>
          <p:cNvGrpSpPr/>
          <p:nvPr/>
        </p:nvGrpSpPr>
        <p:grpSpPr>
          <a:xfrm>
            <a:off x="851921" y="2756972"/>
            <a:ext cx="421927" cy="419371"/>
            <a:chOff x="-6689825" y="3992050"/>
            <a:chExt cx="293025" cy="291250"/>
          </a:xfrm>
        </p:grpSpPr>
        <p:sp>
          <p:nvSpPr>
            <p:cNvPr id="7903" name="Google Shape;7903;p6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5" name="Google Shape;7915;p65"/>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6" name="Google Shape;7916;p65"/>
          <p:cNvGrpSpPr/>
          <p:nvPr/>
        </p:nvGrpSpPr>
        <p:grpSpPr>
          <a:xfrm>
            <a:off x="3535232" y="2205192"/>
            <a:ext cx="423043" cy="419659"/>
            <a:chOff x="-4837325" y="3612425"/>
            <a:chExt cx="293800" cy="291450"/>
          </a:xfrm>
        </p:grpSpPr>
        <p:sp>
          <p:nvSpPr>
            <p:cNvPr id="7917" name="Google Shape;7917;p6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65"/>
          <p:cNvGrpSpPr/>
          <p:nvPr/>
        </p:nvGrpSpPr>
        <p:grpSpPr>
          <a:xfrm>
            <a:off x="3548265" y="2756826"/>
            <a:ext cx="420775" cy="419659"/>
            <a:chOff x="-4837325" y="3971575"/>
            <a:chExt cx="292225" cy="291450"/>
          </a:xfrm>
        </p:grpSpPr>
        <p:sp>
          <p:nvSpPr>
            <p:cNvPr id="7921" name="Google Shape;7921;p6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65"/>
          <p:cNvGrpSpPr/>
          <p:nvPr/>
        </p:nvGrpSpPr>
        <p:grpSpPr>
          <a:xfrm>
            <a:off x="6240279" y="1714185"/>
            <a:ext cx="430998" cy="369730"/>
            <a:chOff x="-3037625" y="3254850"/>
            <a:chExt cx="299325" cy="256775"/>
          </a:xfrm>
        </p:grpSpPr>
        <p:sp>
          <p:nvSpPr>
            <p:cNvPr id="7928" name="Google Shape;7928;p6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5"/>
          <p:cNvGrpSpPr/>
          <p:nvPr/>
        </p:nvGrpSpPr>
        <p:grpSpPr>
          <a:xfrm>
            <a:off x="6244239" y="2204615"/>
            <a:ext cx="423079" cy="420811"/>
            <a:chOff x="-3031325" y="3597450"/>
            <a:chExt cx="293825" cy="292250"/>
          </a:xfrm>
        </p:grpSpPr>
        <p:sp>
          <p:nvSpPr>
            <p:cNvPr id="7933" name="Google Shape;7933;p6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65"/>
          <p:cNvGrpSpPr/>
          <p:nvPr/>
        </p:nvGrpSpPr>
        <p:grpSpPr>
          <a:xfrm>
            <a:off x="6256714" y="2781214"/>
            <a:ext cx="421927" cy="370882"/>
            <a:chOff x="-3030525" y="3973150"/>
            <a:chExt cx="293025" cy="257575"/>
          </a:xfrm>
        </p:grpSpPr>
        <p:sp>
          <p:nvSpPr>
            <p:cNvPr id="7938" name="Google Shape;7938;p6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65"/>
          <p:cNvGrpSpPr/>
          <p:nvPr/>
        </p:nvGrpSpPr>
        <p:grpSpPr>
          <a:xfrm>
            <a:off x="1358307" y="3369426"/>
            <a:ext cx="421927" cy="297195"/>
            <a:chOff x="-1199300" y="3279250"/>
            <a:chExt cx="293025" cy="206400"/>
          </a:xfrm>
        </p:grpSpPr>
        <p:sp>
          <p:nvSpPr>
            <p:cNvPr id="7941" name="Google Shape;7941;p6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65"/>
          <p:cNvGrpSpPr/>
          <p:nvPr/>
        </p:nvGrpSpPr>
        <p:grpSpPr>
          <a:xfrm>
            <a:off x="1365393" y="1688773"/>
            <a:ext cx="444605" cy="420559"/>
            <a:chOff x="-6338550" y="3272950"/>
            <a:chExt cx="308775" cy="292075"/>
          </a:xfrm>
        </p:grpSpPr>
        <p:sp>
          <p:nvSpPr>
            <p:cNvPr id="7946" name="Google Shape;7946;p6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65"/>
          <p:cNvGrpSpPr/>
          <p:nvPr/>
        </p:nvGrpSpPr>
        <p:grpSpPr>
          <a:xfrm>
            <a:off x="1376732" y="2205194"/>
            <a:ext cx="421927" cy="419659"/>
            <a:chOff x="-6329100" y="3632100"/>
            <a:chExt cx="293025" cy="291450"/>
          </a:xfrm>
        </p:grpSpPr>
        <p:sp>
          <p:nvSpPr>
            <p:cNvPr id="7950" name="Google Shape;7950;p6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65"/>
          <p:cNvGrpSpPr/>
          <p:nvPr/>
        </p:nvGrpSpPr>
        <p:grpSpPr>
          <a:xfrm>
            <a:off x="1389783" y="2756828"/>
            <a:ext cx="419623" cy="419659"/>
            <a:chOff x="-6329875" y="3992050"/>
            <a:chExt cx="291425" cy="291450"/>
          </a:xfrm>
        </p:grpSpPr>
        <p:sp>
          <p:nvSpPr>
            <p:cNvPr id="7954" name="Google Shape;7954;p6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5"/>
          <p:cNvGrpSpPr/>
          <p:nvPr/>
        </p:nvGrpSpPr>
        <p:grpSpPr>
          <a:xfrm>
            <a:off x="4075920" y="1687530"/>
            <a:ext cx="423079" cy="423043"/>
            <a:chOff x="-4478975" y="3251700"/>
            <a:chExt cx="293825" cy="293800"/>
          </a:xfrm>
        </p:grpSpPr>
        <p:sp>
          <p:nvSpPr>
            <p:cNvPr id="7959" name="Google Shape;7959;p6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65"/>
          <p:cNvGrpSpPr/>
          <p:nvPr/>
        </p:nvGrpSpPr>
        <p:grpSpPr>
          <a:xfrm>
            <a:off x="4075920" y="2205192"/>
            <a:ext cx="423079" cy="419659"/>
            <a:chOff x="-4475825" y="3612425"/>
            <a:chExt cx="293825" cy="291450"/>
          </a:xfrm>
        </p:grpSpPr>
        <p:sp>
          <p:nvSpPr>
            <p:cNvPr id="7963" name="Google Shape;7963;p6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65"/>
          <p:cNvGrpSpPr/>
          <p:nvPr/>
        </p:nvGrpSpPr>
        <p:grpSpPr>
          <a:xfrm>
            <a:off x="4084992" y="2756844"/>
            <a:ext cx="428730" cy="419623"/>
            <a:chOff x="-4480550" y="3970800"/>
            <a:chExt cx="297750" cy="291425"/>
          </a:xfrm>
        </p:grpSpPr>
        <p:sp>
          <p:nvSpPr>
            <p:cNvPr id="7967" name="Google Shape;7967;p6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65"/>
          <p:cNvGrpSpPr/>
          <p:nvPr/>
        </p:nvGrpSpPr>
        <p:grpSpPr>
          <a:xfrm>
            <a:off x="6788826" y="1689221"/>
            <a:ext cx="415123" cy="419659"/>
            <a:chOff x="-2668225" y="3239075"/>
            <a:chExt cx="288300" cy="291450"/>
          </a:xfrm>
        </p:grpSpPr>
        <p:sp>
          <p:nvSpPr>
            <p:cNvPr id="7970" name="Google Shape;7970;p6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65"/>
          <p:cNvGrpSpPr/>
          <p:nvPr/>
        </p:nvGrpSpPr>
        <p:grpSpPr>
          <a:xfrm>
            <a:off x="6785982" y="2205191"/>
            <a:ext cx="420811" cy="419659"/>
            <a:chOff x="-2671375" y="3597450"/>
            <a:chExt cx="292250" cy="291450"/>
          </a:xfrm>
        </p:grpSpPr>
        <p:sp>
          <p:nvSpPr>
            <p:cNvPr id="7976" name="Google Shape;7976;p6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65"/>
          <p:cNvGrpSpPr/>
          <p:nvPr/>
        </p:nvGrpSpPr>
        <p:grpSpPr>
          <a:xfrm>
            <a:off x="6796765" y="2755691"/>
            <a:ext cx="423043" cy="421927"/>
            <a:chOff x="-2670575" y="3956600"/>
            <a:chExt cx="293800" cy="293025"/>
          </a:xfrm>
        </p:grpSpPr>
        <p:sp>
          <p:nvSpPr>
            <p:cNvPr id="7979" name="Google Shape;7979;p6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5"/>
          <p:cNvGrpSpPr/>
          <p:nvPr/>
        </p:nvGrpSpPr>
        <p:grpSpPr>
          <a:xfrm>
            <a:off x="3054285" y="3311947"/>
            <a:ext cx="426462" cy="418363"/>
            <a:chOff x="-1183550" y="3586525"/>
            <a:chExt cx="296175" cy="290550"/>
          </a:xfrm>
        </p:grpSpPr>
        <p:sp>
          <p:nvSpPr>
            <p:cNvPr id="7984" name="Google Shape;7984;p6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65"/>
          <p:cNvGrpSpPr/>
          <p:nvPr/>
        </p:nvGrpSpPr>
        <p:grpSpPr>
          <a:xfrm>
            <a:off x="1917896" y="1689799"/>
            <a:ext cx="420811" cy="418507"/>
            <a:chOff x="-5971525" y="3273750"/>
            <a:chExt cx="292250" cy="290650"/>
          </a:xfrm>
        </p:grpSpPr>
        <p:sp>
          <p:nvSpPr>
            <p:cNvPr id="7994" name="Google Shape;7994;p6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5"/>
          <p:cNvGrpSpPr/>
          <p:nvPr/>
        </p:nvGrpSpPr>
        <p:grpSpPr>
          <a:xfrm>
            <a:off x="1912226" y="2203826"/>
            <a:ext cx="432150" cy="422395"/>
            <a:chOff x="-5974675" y="3632100"/>
            <a:chExt cx="300125" cy="293350"/>
          </a:xfrm>
        </p:grpSpPr>
        <p:sp>
          <p:nvSpPr>
            <p:cNvPr id="7997" name="Google Shape;7997;p6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65"/>
          <p:cNvGrpSpPr/>
          <p:nvPr/>
        </p:nvGrpSpPr>
        <p:grpSpPr>
          <a:xfrm>
            <a:off x="1942267" y="2755694"/>
            <a:ext cx="395865" cy="421927"/>
            <a:chOff x="-5971525" y="3990475"/>
            <a:chExt cx="274925" cy="293025"/>
          </a:xfrm>
        </p:grpSpPr>
        <p:sp>
          <p:nvSpPr>
            <p:cNvPr id="8001" name="Google Shape;8001;p6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65"/>
          <p:cNvGrpSpPr/>
          <p:nvPr/>
        </p:nvGrpSpPr>
        <p:grpSpPr>
          <a:xfrm>
            <a:off x="4615473" y="1689798"/>
            <a:ext cx="420775" cy="418507"/>
            <a:chOff x="-4118225" y="3253275"/>
            <a:chExt cx="292225" cy="290650"/>
          </a:xfrm>
        </p:grpSpPr>
        <p:sp>
          <p:nvSpPr>
            <p:cNvPr id="8006" name="Google Shape;8006;p6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65"/>
          <p:cNvGrpSpPr/>
          <p:nvPr/>
        </p:nvGrpSpPr>
        <p:grpSpPr>
          <a:xfrm>
            <a:off x="4665924" y="2204922"/>
            <a:ext cx="319874" cy="420199"/>
            <a:chOff x="-4082800" y="3612425"/>
            <a:chExt cx="222150" cy="291825"/>
          </a:xfrm>
        </p:grpSpPr>
        <p:sp>
          <p:nvSpPr>
            <p:cNvPr id="8009" name="Google Shape;8009;p6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65"/>
          <p:cNvGrpSpPr/>
          <p:nvPr/>
        </p:nvGrpSpPr>
        <p:grpSpPr>
          <a:xfrm>
            <a:off x="4627372" y="2769876"/>
            <a:ext cx="420775" cy="393561"/>
            <a:chOff x="-4118225" y="3990475"/>
            <a:chExt cx="292225" cy="273325"/>
          </a:xfrm>
        </p:grpSpPr>
        <p:sp>
          <p:nvSpPr>
            <p:cNvPr id="8013" name="Google Shape;8013;p6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65"/>
          <p:cNvGrpSpPr/>
          <p:nvPr/>
        </p:nvGrpSpPr>
        <p:grpSpPr>
          <a:xfrm>
            <a:off x="7338026" y="1688087"/>
            <a:ext cx="394713" cy="421927"/>
            <a:chOff x="-2312225" y="3238300"/>
            <a:chExt cx="274125" cy="293025"/>
          </a:xfrm>
        </p:grpSpPr>
        <p:sp>
          <p:nvSpPr>
            <p:cNvPr id="8018" name="Google Shape;8018;p6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65"/>
          <p:cNvGrpSpPr/>
          <p:nvPr/>
        </p:nvGrpSpPr>
        <p:grpSpPr>
          <a:xfrm>
            <a:off x="7335742" y="2756825"/>
            <a:ext cx="423079" cy="419659"/>
            <a:chOff x="-2310650" y="3958175"/>
            <a:chExt cx="293825" cy="291450"/>
          </a:xfrm>
        </p:grpSpPr>
        <p:sp>
          <p:nvSpPr>
            <p:cNvPr id="8021" name="Google Shape;8021;p6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65"/>
          <p:cNvGrpSpPr/>
          <p:nvPr/>
        </p:nvGrpSpPr>
        <p:grpSpPr>
          <a:xfrm>
            <a:off x="4702603" y="3308459"/>
            <a:ext cx="424159" cy="419659"/>
            <a:chOff x="-1182750" y="3962900"/>
            <a:chExt cx="294575" cy="291450"/>
          </a:xfrm>
        </p:grpSpPr>
        <p:sp>
          <p:nvSpPr>
            <p:cNvPr id="8024" name="Google Shape;8024;p6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5"/>
          <p:cNvGrpSpPr/>
          <p:nvPr/>
        </p:nvGrpSpPr>
        <p:grpSpPr>
          <a:xfrm>
            <a:off x="2455739" y="1689223"/>
            <a:ext cx="424195" cy="419659"/>
            <a:chOff x="-5611575" y="3272950"/>
            <a:chExt cx="294600" cy="291450"/>
          </a:xfrm>
        </p:grpSpPr>
        <p:sp>
          <p:nvSpPr>
            <p:cNvPr id="8032" name="Google Shape;8032;p6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65"/>
          <p:cNvGrpSpPr/>
          <p:nvPr/>
        </p:nvGrpSpPr>
        <p:grpSpPr>
          <a:xfrm>
            <a:off x="2455739" y="2205770"/>
            <a:ext cx="424195" cy="418507"/>
            <a:chOff x="-5613150" y="3632900"/>
            <a:chExt cx="294600" cy="290650"/>
          </a:xfrm>
        </p:grpSpPr>
        <p:sp>
          <p:nvSpPr>
            <p:cNvPr id="8038" name="Google Shape;8038;p6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65"/>
          <p:cNvGrpSpPr/>
          <p:nvPr/>
        </p:nvGrpSpPr>
        <p:grpSpPr>
          <a:xfrm>
            <a:off x="7324977" y="2153586"/>
            <a:ext cx="420811" cy="522864"/>
            <a:chOff x="-2310650" y="3525775"/>
            <a:chExt cx="292250" cy="363125"/>
          </a:xfrm>
        </p:grpSpPr>
        <p:sp>
          <p:nvSpPr>
            <p:cNvPr id="8041" name="Google Shape;8041;p6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65"/>
          <p:cNvGrpSpPr/>
          <p:nvPr/>
        </p:nvGrpSpPr>
        <p:grpSpPr>
          <a:xfrm>
            <a:off x="2467638" y="2756270"/>
            <a:ext cx="424195" cy="420775"/>
            <a:chOff x="-5613150" y="3991275"/>
            <a:chExt cx="294600" cy="292225"/>
          </a:xfrm>
        </p:grpSpPr>
        <p:sp>
          <p:nvSpPr>
            <p:cNvPr id="8046" name="Google Shape;8046;p6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65"/>
          <p:cNvGrpSpPr/>
          <p:nvPr/>
        </p:nvGrpSpPr>
        <p:grpSpPr>
          <a:xfrm>
            <a:off x="5139126" y="1689438"/>
            <a:ext cx="434634" cy="419227"/>
            <a:chOff x="-3768700" y="3253275"/>
            <a:chExt cx="301850" cy="291150"/>
          </a:xfrm>
        </p:grpSpPr>
        <p:sp>
          <p:nvSpPr>
            <p:cNvPr id="8056" name="Google Shape;8056;p6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5"/>
          <p:cNvGrpSpPr/>
          <p:nvPr/>
        </p:nvGrpSpPr>
        <p:grpSpPr>
          <a:xfrm>
            <a:off x="5143209" y="2217090"/>
            <a:ext cx="426462" cy="395865"/>
            <a:chOff x="-3808700" y="3628950"/>
            <a:chExt cx="296175" cy="274925"/>
          </a:xfrm>
        </p:grpSpPr>
        <p:sp>
          <p:nvSpPr>
            <p:cNvPr id="8060" name="Google Shape;8060;p6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65"/>
          <p:cNvGrpSpPr/>
          <p:nvPr/>
        </p:nvGrpSpPr>
        <p:grpSpPr>
          <a:xfrm>
            <a:off x="5208420" y="2756412"/>
            <a:ext cx="419443" cy="420487"/>
            <a:chOff x="-3771675" y="3971775"/>
            <a:chExt cx="291300" cy="292025"/>
          </a:xfrm>
        </p:grpSpPr>
        <p:sp>
          <p:nvSpPr>
            <p:cNvPr id="8064" name="Google Shape;8064;p6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5"/>
          <p:cNvGrpSpPr/>
          <p:nvPr/>
        </p:nvGrpSpPr>
        <p:grpSpPr>
          <a:xfrm>
            <a:off x="7869864" y="1716461"/>
            <a:ext cx="420271" cy="320774"/>
            <a:chOff x="-1951475" y="3273100"/>
            <a:chExt cx="291875" cy="222775"/>
          </a:xfrm>
        </p:grpSpPr>
        <p:sp>
          <p:nvSpPr>
            <p:cNvPr id="8070" name="Google Shape;8070;p6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5"/>
          <p:cNvGrpSpPr/>
          <p:nvPr/>
        </p:nvGrpSpPr>
        <p:grpSpPr>
          <a:xfrm>
            <a:off x="7867344" y="2205191"/>
            <a:ext cx="425310" cy="419659"/>
            <a:chOff x="-1951475" y="3597450"/>
            <a:chExt cx="295375" cy="291450"/>
          </a:xfrm>
        </p:grpSpPr>
        <p:sp>
          <p:nvSpPr>
            <p:cNvPr id="8074" name="Google Shape;8074;p6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65"/>
          <p:cNvGrpSpPr/>
          <p:nvPr/>
        </p:nvGrpSpPr>
        <p:grpSpPr>
          <a:xfrm>
            <a:off x="7869595" y="2756825"/>
            <a:ext cx="444605" cy="419659"/>
            <a:chOff x="-1960150" y="3956600"/>
            <a:chExt cx="308775" cy="291450"/>
          </a:xfrm>
        </p:grpSpPr>
        <p:sp>
          <p:nvSpPr>
            <p:cNvPr id="8079" name="Google Shape;8079;p6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65"/>
          <p:cNvGrpSpPr/>
          <p:nvPr/>
        </p:nvGrpSpPr>
        <p:grpSpPr>
          <a:xfrm>
            <a:off x="1923633" y="3307636"/>
            <a:ext cx="420775" cy="420775"/>
            <a:chOff x="-804700" y="3226500"/>
            <a:chExt cx="292225" cy="292225"/>
          </a:xfrm>
        </p:grpSpPr>
        <p:sp>
          <p:nvSpPr>
            <p:cNvPr id="8082" name="Google Shape;8082;p6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5"/>
          <p:cNvGrpSpPr/>
          <p:nvPr/>
        </p:nvGrpSpPr>
        <p:grpSpPr>
          <a:xfrm>
            <a:off x="3003724" y="1688647"/>
            <a:ext cx="420775" cy="420811"/>
            <a:chOff x="-5251625" y="3272950"/>
            <a:chExt cx="292225" cy="292250"/>
          </a:xfrm>
        </p:grpSpPr>
        <p:sp>
          <p:nvSpPr>
            <p:cNvPr id="8090" name="Google Shape;8090;p6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5"/>
          <p:cNvGrpSpPr/>
          <p:nvPr/>
        </p:nvGrpSpPr>
        <p:grpSpPr>
          <a:xfrm>
            <a:off x="3000322" y="2204348"/>
            <a:ext cx="427578" cy="421351"/>
            <a:chOff x="-5254775" y="3631325"/>
            <a:chExt cx="296950" cy="292625"/>
          </a:xfrm>
        </p:grpSpPr>
        <p:sp>
          <p:nvSpPr>
            <p:cNvPr id="8094" name="Google Shape;8094;p6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5"/>
          <p:cNvGrpSpPr/>
          <p:nvPr/>
        </p:nvGrpSpPr>
        <p:grpSpPr>
          <a:xfrm>
            <a:off x="3016181" y="2756270"/>
            <a:ext cx="419659" cy="420775"/>
            <a:chOff x="-5251625" y="3991275"/>
            <a:chExt cx="291450" cy="292225"/>
          </a:xfrm>
        </p:grpSpPr>
        <p:sp>
          <p:nvSpPr>
            <p:cNvPr id="8102" name="Google Shape;8102;p6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65"/>
          <p:cNvGrpSpPr/>
          <p:nvPr/>
        </p:nvGrpSpPr>
        <p:grpSpPr>
          <a:xfrm>
            <a:off x="5756763" y="1689240"/>
            <a:ext cx="319874" cy="419623"/>
            <a:chOff x="-3365275" y="3253275"/>
            <a:chExt cx="222150" cy="291425"/>
          </a:xfrm>
        </p:grpSpPr>
        <p:sp>
          <p:nvSpPr>
            <p:cNvPr id="8108" name="Google Shape;8108;p6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65"/>
          <p:cNvGrpSpPr/>
          <p:nvPr/>
        </p:nvGrpSpPr>
        <p:grpSpPr>
          <a:xfrm>
            <a:off x="5730701" y="2204058"/>
            <a:ext cx="371998" cy="421927"/>
            <a:chOff x="-3383375" y="3611625"/>
            <a:chExt cx="258350" cy="293025"/>
          </a:xfrm>
        </p:grpSpPr>
        <p:sp>
          <p:nvSpPr>
            <p:cNvPr id="8111" name="Google Shape;8111;p6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65"/>
          <p:cNvGrpSpPr/>
          <p:nvPr/>
        </p:nvGrpSpPr>
        <p:grpSpPr>
          <a:xfrm>
            <a:off x="5793050" y="2756826"/>
            <a:ext cx="271097" cy="419659"/>
            <a:chOff x="-3347950" y="3971575"/>
            <a:chExt cx="188275" cy="291450"/>
          </a:xfrm>
        </p:grpSpPr>
        <p:sp>
          <p:nvSpPr>
            <p:cNvPr id="8114" name="Google Shape;8114;p6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5"/>
          <p:cNvGrpSpPr/>
          <p:nvPr/>
        </p:nvGrpSpPr>
        <p:grpSpPr>
          <a:xfrm>
            <a:off x="842909" y="3307061"/>
            <a:ext cx="371998" cy="421927"/>
            <a:chOff x="-1575775" y="3238300"/>
            <a:chExt cx="258350" cy="293025"/>
          </a:xfrm>
        </p:grpSpPr>
        <p:sp>
          <p:nvSpPr>
            <p:cNvPr id="8118" name="Google Shape;8118;p6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5"/>
          <p:cNvGrpSpPr/>
          <p:nvPr/>
        </p:nvGrpSpPr>
        <p:grpSpPr>
          <a:xfrm>
            <a:off x="2487807" y="3309051"/>
            <a:ext cx="423079" cy="424159"/>
            <a:chOff x="-1591550" y="3597475"/>
            <a:chExt cx="293825" cy="294575"/>
          </a:xfrm>
        </p:grpSpPr>
        <p:sp>
          <p:nvSpPr>
            <p:cNvPr id="8124" name="Google Shape;8124;p6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5"/>
          <p:cNvGrpSpPr/>
          <p:nvPr/>
        </p:nvGrpSpPr>
        <p:grpSpPr>
          <a:xfrm>
            <a:off x="4137277" y="3318663"/>
            <a:ext cx="421927" cy="399248"/>
            <a:chOff x="-1592325" y="3957400"/>
            <a:chExt cx="293025" cy="277275"/>
          </a:xfrm>
        </p:grpSpPr>
        <p:sp>
          <p:nvSpPr>
            <p:cNvPr id="8128" name="Google Shape;8128;p6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65"/>
          <p:cNvGrpSpPr/>
          <p:nvPr/>
        </p:nvGrpSpPr>
        <p:grpSpPr>
          <a:xfrm>
            <a:off x="3624147" y="3310744"/>
            <a:ext cx="369730" cy="420775"/>
            <a:chOff x="-778700" y="3612425"/>
            <a:chExt cx="256775" cy="292225"/>
          </a:xfrm>
        </p:grpSpPr>
        <p:sp>
          <p:nvSpPr>
            <p:cNvPr id="8133" name="Google Shape;8133;p6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65"/>
          <p:cNvGrpSpPr/>
          <p:nvPr/>
        </p:nvGrpSpPr>
        <p:grpSpPr>
          <a:xfrm>
            <a:off x="6095649" y="3828305"/>
            <a:ext cx="340731" cy="387641"/>
            <a:chOff x="7728464" y="1561258"/>
            <a:chExt cx="349719" cy="397866"/>
          </a:xfrm>
        </p:grpSpPr>
        <p:sp>
          <p:nvSpPr>
            <p:cNvPr id="8140" name="Google Shape;8140;p6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65"/>
          <p:cNvGrpSpPr/>
          <p:nvPr/>
        </p:nvGrpSpPr>
        <p:grpSpPr>
          <a:xfrm>
            <a:off x="4018617" y="3828305"/>
            <a:ext cx="387681" cy="387641"/>
            <a:chOff x="5611350" y="1561258"/>
            <a:chExt cx="397907" cy="397866"/>
          </a:xfrm>
        </p:grpSpPr>
        <p:sp>
          <p:nvSpPr>
            <p:cNvPr id="8143" name="Google Shape;8143;p6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65"/>
          <p:cNvGrpSpPr/>
          <p:nvPr/>
        </p:nvGrpSpPr>
        <p:grpSpPr>
          <a:xfrm>
            <a:off x="4537903" y="3925571"/>
            <a:ext cx="387610" cy="193109"/>
            <a:chOff x="6140660" y="1661097"/>
            <a:chExt cx="397835" cy="198202"/>
          </a:xfrm>
        </p:grpSpPr>
        <p:sp>
          <p:nvSpPr>
            <p:cNvPr id="8148" name="Google Shape;8148;p6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65"/>
          <p:cNvGrpSpPr/>
          <p:nvPr/>
        </p:nvGrpSpPr>
        <p:grpSpPr>
          <a:xfrm>
            <a:off x="5057118" y="3828305"/>
            <a:ext cx="387681" cy="387641"/>
            <a:chOff x="6669907" y="1561258"/>
            <a:chExt cx="397907" cy="397866"/>
          </a:xfrm>
        </p:grpSpPr>
        <p:sp>
          <p:nvSpPr>
            <p:cNvPr id="8153" name="Google Shape;8153;p6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65"/>
          <p:cNvGrpSpPr/>
          <p:nvPr/>
        </p:nvGrpSpPr>
        <p:grpSpPr>
          <a:xfrm>
            <a:off x="1942348" y="3885842"/>
            <a:ext cx="387681" cy="272572"/>
            <a:chOff x="3386036" y="1746339"/>
            <a:chExt cx="397907" cy="279762"/>
          </a:xfrm>
        </p:grpSpPr>
        <p:sp>
          <p:nvSpPr>
            <p:cNvPr id="8159" name="Google Shape;8159;p6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65"/>
          <p:cNvGrpSpPr/>
          <p:nvPr/>
        </p:nvGrpSpPr>
        <p:grpSpPr>
          <a:xfrm>
            <a:off x="2980045" y="3828288"/>
            <a:ext cx="387681" cy="387681"/>
            <a:chOff x="4417380" y="1687279"/>
            <a:chExt cx="397907" cy="397907"/>
          </a:xfrm>
        </p:grpSpPr>
        <p:sp>
          <p:nvSpPr>
            <p:cNvPr id="8162" name="Google Shape;8162;p6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6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65"/>
          <p:cNvGrpSpPr/>
          <p:nvPr/>
        </p:nvGrpSpPr>
        <p:grpSpPr>
          <a:xfrm>
            <a:off x="7926526" y="3308537"/>
            <a:ext cx="387661" cy="387661"/>
            <a:chOff x="2869999" y="1687279"/>
            <a:chExt cx="397887" cy="397887"/>
          </a:xfrm>
        </p:grpSpPr>
        <p:sp>
          <p:nvSpPr>
            <p:cNvPr id="8165" name="Google Shape;8165;p6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65"/>
          <p:cNvGrpSpPr/>
          <p:nvPr/>
        </p:nvGrpSpPr>
        <p:grpSpPr>
          <a:xfrm>
            <a:off x="2461634" y="3828664"/>
            <a:ext cx="386807" cy="386929"/>
            <a:chOff x="3902887" y="1687655"/>
            <a:chExt cx="397010" cy="397135"/>
          </a:xfrm>
        </p:grpSpPr>
        <p:sp>
          <p:nvSpPr>
            <p:cNvPr id="8168" name="Google Shape;8168;p6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6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65"/>
          <p:cNvGrpSpPr/>
          <p:nvPr/>
        </p:nvGrpSpPr>
        <p:grpSpPr>
          <a:xfrm>
            <a:off x="3499331" y="3828344"/>
            <a:ext cx="387681" cy="387681"/>
            <a:chOff x="4933458" y="1687279"/>
            <a:chExt cx="397907" cy="397907"/>
          </a:xfrm>
        </p:grpSpPr>
        <p:sp>
          <p:nvSpPr>
            <p:cNvPr id="8171" name="Google Shape;8171;p6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65"/>
          <p:cNvGrpSpPr/>
          <p:nvPr/>
        </p:nvGrpSpPr>
        <p:grpSpPr>
          <a:xfrm>
            <a:off x="5273586" y="3308775"/>
            <a:ext cx="387681" cy="387661"/>
            <a:chOff x="266768" y="1721375"/>
            <a:chExt cx="397907" cy="397887"/>
          </a:xfrm>
        </p:grpSpPr>
        <p:sp>
          <p:nvSpPr>
            <p:cNvPr id="8174" name="Google Shape;8174;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65"/>
          <p:cNvGrpSpPr/>
          <p:nvPr/>
        </p:nvGrpSpPr>
        <p:grpSpPr>
          <a:xfrm>
            <a:off x="7395588" y="3308924"/>
            <a:ext cx="387539" cy="386888"/>
            <a:chOff x="2408992" y="1722875"/>
            <a:chExt cx="397761" cy="397093"/>
          </a:xfrm>
        </p:grpSpPr>
        <p:sp>
          <p:nvSpPr>
            <p:cNvPr id="8177" name="Google Shape;8177;p6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65"/>
          <p:cNvGrpSpPr/>
          <p:nvPr/>
        </p:nvGrpSpPr>
        <p:grpSpPr>
          <a:xfrm>
            <a:off x="5576404" y="3828305"/>
            <a:ext cx="387641" cy="387641"/>
            <a:chOff x="7199196" y="1561258"/>
            <a:chExt cx="397866" cy="397866"/>
          </a:xfrm>
        </p:grpSpPr>
        <p:sp>
          <p:nvSpPr>
            <p:cNvPr id="8180" name="Google Shape;8180;p6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5"/>
          <p:cNvGrpSpPr/>
          <p:nvPr/>
        </p:nvGrpSpPr>
        <p:grpSpPr>
          <a:xfrm>
            <a:off x="6332282" y="3308537"/>
            <a:ext cx="387661" cy="387661"/>
            <a:chOff x="1379798" y="1723250"/>
            <a:chExt cx="397887" cy="397887"/>
          </a:xfrm>
        </p:grpSpPr>
        <p:sp>
          <p:nvSpPr>
            <p:cNvPr id="8184" name="Google Shape;8184;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5"/>
          <p:cNvGrpSpPr/>
          <p:nvPr/>
        </p:nvGrpSpPr>
        <p:grpSpPr>
          <a:xfrm>
            <a:off x="5801242" y="3308537"/>
            <a:ext cx="387641" cy="387661"/>
            <a:chOff x="864491" y="1723250"/>
            <a:chExt cx="397866" cy="397887"/>
          </a:xfrm>
        </p:grpSpPr>
        <p:sp>
          <p:nvSpPr>
            <p:cNvPr id="8189" name="Google Shape;8189;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2" name="Google Shape;8192;p65"/>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3" name="Google Shape;8193;p65"/>
          <p:cNvGrpSpPr/>
          <p:nvPr/>
        </p:nvGrpSpPr>
        <p:grpSpPr>
          <a:xfrm>
            <a:off x="6568070" y="3827060"/>
            <a:ext cx="388966" cy="388966"/>
            <a:chOff x="1190625" y="238125"/>
            <a:chExt cx="5235075" cy="5235075"/>
          </a:xfrm>
        </p:grpSpPr>
        <p:sp>
          <p:nvSpPr>
            <p:cNvPr id="8194" name="Google Shape;8194;p6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6" name="Google Shape;8196;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00"/>
        <p:cNvGrpSpPr/>
        <p:nvPr/>
      </p:nvGrpSpPr>
      <p:grpSpPr>
        <a:xfrm>
          <a:off x="0" y="0"/>
          <a:ext cx="0" cy="0"/>
          <a:chOff x="0" y="0"/>
          <a:chExt cx="0" cy="0"/>
        </a:xfrm>
      </p:grpSpPr>
      <p:pic>
        <p:nvPicPr>
          <p:cNvPr id="8201" name="Google Shape;820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0"/>
          <p:cNvSpPr/>
          <p:nvPr/>
        </p:nvSpPr>
        <p:spPr>
          <a:xfrm>
            <a:off x="-339400" y="388790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txBox="1">
            <a:spLocks noGrp="1"/>
          </p:cNvSpPr>
          <p:nvPr>
            <p:ph type="title"/>
          </p:nvPr>
        </p:nvSpPr>
        <p:spPr>
          <a:xfrm>
            <a:off x="4504375" y="2346400"/>
            <a:ext cx="3943500" cy="17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Data Source &amp; </a:t>
            </a:r>
            <a:br>
              <a:rPr lang="en" sz="3200" dirty="0"/>
            </a:br>
            <a:r>
              <a:rPr lang="en" sz="3200" dirty="0"/>
              <a:t>Aim of Analysis</a:t>
            </a:r>
            <a:endParaRPr sz="3200" dirty="0"/>
          </a:p>
        </p:txBody>
      </p:sp>
      <p:sp>
        <p:nvSpPr>
          <p:cNvPr id="501" name="Google Shape;501;p30"/>
          <p:cNvSpPr txBox="1">
            <a:spLocks noGrp="1"/>
          </p:cNvSpPr>
          <p:nvPr>
            <p:ph type="title" idx="2"/>
          </p:nvPr>
        </p:nvSpPr>
        <p:spPr>
          <a:xfrm>
            <a:off x="4504374" y="1071150"/>
            <a:ext cx="129292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3" name="Google Shape;503;p30"/>
          <p:cNvSpPr/>
          <p:nvPr/>
        </p:nvSpPr>
        <p:spPr>
          <a:xfrm>
            <a:off x="6001250" y="-159175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0"/>
          <p:cNvGrpSpPr/>
          <p:nvPr/>
        </p:nvGrpSpPr>
        <p:grpSpPr>
          <a:xfrm>
            <a:off x="2920375" y="17813"/>
            <a:ext cx="1060257" cy="1053335"/>
            <a:chOff x="7992975" y="4081838"/>
            <a:chExt cx="1060257" cy="1053335"/>
          </a:xfrm>
        </p:grpSpPr>
        <p:sp>
          <p:nvSpPr>
            <p:cNvPr id="505" name="Google Shape;505;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30"/>
          <p:cNvSpPr/>
          <p:nvPr/>
        </p:nvSpPr>
        <p:spPr>
          <a:xfrm>
            <a:off x="8353075" y="18168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30"/>
          <p:cNvGrpSpPr/>
          <p:nvPr/>
        </p:nvGrpSpPr>
        <p:grpSpPr>
          <a:xfrm>
            <a:off x="7801664" y="3806550"/>
            <a:ext cx="744088" cy="739231"/>
            <a:chOff x="7992975" y="4081838"/>
            <a:chExt cx="1060257" cy="1053335"/>
          </a:xfrm>
        </p:grpSpPr>
        <p:sp>
          <p:nvSpPr>
            <p:cNvPr id="523" name="Google Shape;523;p30"/>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30"/>
          <p:cNvSpPr/>
          <p:nvPr/>
        </p:nvSpPr>
        <p:spPr>
          <a:xfrm>
            <a:off x="4125000" y="43860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descr="A monitor with a screen and a patient in the background&#10;&#10;Description automatically generated">
            <a:extLst>
              <a:ext uri="{FF2B5EF4-FFF2-40B4-BE49-F238E27FC236}">
                <a16:creationId xmlns:a16="http://schemas.microsoft.com/office/drawing/2014/main" id="{CE566EB0-A8E3-AB01-9FD1-A43A69BA2CCC}"/>
              </a:ext>
            </a:extLst>
          </p:cNvPr>
          <p:cNvPicPr>
            <a:picLocks noGrp="1" noChangeAspect="1"/>
          </p:cNvPicPr>
          <p:nvPr>
            <p:ph type="pic" idx="3"/>
          </p:nvPr>
        </p:nvPicPr>
        <p:blipFill>
          <a:blip r:embed="rId3"/>
          <a:srcRect l="11599" r="11599"/>
          <a:stretch>
            <a:fillRect/>
          </a:stretch>
        </p:blipFill>
        <p:spPr>
          <a:xfrm>
            <a:off x="629617" y="1169964"/>
            <a:ext cx="2864316" cy="2828486"/>
          </a:xfrm>
        </p:spPr>
      </p:pic>
    </p:spTree>
    <p:extLst>
      <p:ext uri="{BB962C8B-B14F-4D97-AF65-F5344CB8AC3E}">
        <p14:creationId xmlns:p14="http://schemas.microsoft.com/office/powerpoint/2010/main" val="167610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 and Aim</a:t>
            </a:r>
            <a:endParaRPr dirty="0"/>
          </a:p>
        </p:txBody>
      </p:sp>
      <p:sp>
        <p:nvSpPr>
          <p:cNvPr id="547" name="Google Shape;547;p31"/>
          <p:cNvSpPr txBox="1">
            <a:spLocks noGrp="1"/>
          </p:cNvSpPr>
          <p:nvPr>
            <p:ph type="body" idx="1"/>
          </p:nvPr>
        </p:nvSpPr>
        <p:spPr>
          <a:xfrm>
            <a:off x="719999" y="1048563"/>
            <a:ext cx="4447993" cy="20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800" dirty="0">
                <a:solidFill>
                  <a:schemeClr val="dk1"/>
                </a:solidFill>
              </a:rPr>
              <a:t>Data Source</a:t>
            </a:r>
          </a:p>
          <a:p>
            <a:pPr marL="285750" indent="-285750"/>
            <a:r>
              <a:rPr lang="en-AU" sz="1800" dirty="0">
                <a:solidFill>
                  <a:schemeClr val="dk1"/>
                </a:solidFill>
              </a:rPr>
              <a:t>UC Irvine Machine Learning Repository</a:t>
            </a:r>
          </a:p>
          <a:p>
            <a:pPr marL="285750" indent="-285750"/>
            <a:r>
              <a:rPr lang="en-AU" sz="1800" dirty="0">
                <a:solidFill>
                  <a:schemeClr val="dk1"/>
                </a:solidFill>
              </a:rPr>
              <a:t>Campos D and </a:t>
            </a:r>
            <a:r>
              <a:rPr lang="en-AU" sz="1800" dirty="0" err="1">
                <a:solidFill>
                  <a:schemeClr val="dk1"/>
                </a:solidFill>
              </a:rPr>
              <a:t>Bernades</a:t>
            </a:r>
            <a:r>
              <a:rPr lang="en-AU" sz="1800" dirty="0">
                <a:solidFill>
                  <a:schemeClr val="dk1"/>
                </a:solidFill>
              </a:rPr>
              <a:t> J. 2010. Cardiotocography. UCI Machine Learning Repository. </a:t>
            </a:r>
            <a:r>
              <a:rPr lang="en-AU" sz="1800" dirty="0">
                <a:solidFill>
                  <a:schemeClr val="dk1"/>
                </a:solidFill>
                <a:hlinkClick r:id="rId3"/>
              </a:rPr>
              <a:t>https://doi.org/10.24432/C51S4N</a:t>
            </a:r>
            <a:endParaRPr lang="en-AU" sz="1800" dirty="0">
              <a:solidFill>
                <a:schemeClr val="dk1"/>
              </a:solidFill>
            </a:endParaRPr>
          </a:p>
          <a:p>
            <a:pPr marL="0" indent="0">
              <a:buNone/>
            </a:pPr>
            <a:endParaRPr lang="en-AU" sz="1800" dirty="0">
              <a:solidFill>
                <a:schemeClr val="dk1"/>
              </a:solidFill>
            </a:endParaRPr>
          </a:p>
          <a:p>
            <a:pPr marL="0" indent="0">
              <a:buNone/>
            </a:pPr>
            <a:r>
              <a:rPr lang="en-AU" sz="1800" dirty="0">
                <a:solidFill>
                  <a:schemeClr val="dk1"/>
                </a:solidFill>
              </a:rPr>
              <a:t>Aim</a:t>
            </a:r>
          </a:p>
          <a:p>
            <a:pPr marL="285750" indent="-285750"/>
            <a:r>
              <a:rPr lang="en-AU" sz="1800" dirty="0">
                <a:solidFill>
                  <a:schemeClr val="dk1"/>
                </a:solidFill>
              </a:rPr>
              <a:t>Use ML models to identify normal vs pathologic </a:t>
            </a:r>
            <a:r>
              <a:rPr lang="en-AU" sz="1800" dirty="0" err="1">
                <a:solidFill>
                  <a:schemeClr val="dk1"/>
                </a:solidFill>
              </a:rPr>
              <a:t>fetal</a:t>
            </a:r>
            <a:r>
              <a:rPr lang="en-AU" sz="1800" dirty="0">
                <a:solidFill>
                  <a:schemeClr val="dk1"/>
                </a:solidFill>
              </a:rPr>
              <a:t> heart rate traces on CTG</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504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1"/>
          <p:cNvSpPr/>
          <p:nvPr/>
        </p:nvSpPr>
        <p:spPr>
          <a:xfrm>
            <a:off x="5020400" y="-1476600"/>
            <a:ext cx="2953200" cy="29532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txBox="1">
            <a:spLocks noGrp="1"/>
          </p:cNvSpPr>
          <p:nvPr>
            <p:ph type="title"/>
          </p:nvPr>
        </p:nvSpPr>
        <p:spPr>
          <a:xfrm>
            <a:off x="720000" y="445025"/>
            <a:ext cx="373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 and Aim</a:t>
            </a:r>
            <a:endParaRPr dirty="0"/>
          </a:p>
        </p:txBody>
      </p:sp>
      <p:sp>
        <p:nvSpPr>
          <p:cNvPr id="547" name="Google Shape;547;p31"/>
          <p:cNvSpPr txBox="1">
            <a:spLocks noGrp="1"/>
          </p:cNvSpPr>
          <p:nvPr>
            <p:ph type="body" idx="1"/>
          </p:nvPr>
        </p:nvSpPr>
        <p:spPr>
          <a:xfrm>
            <a:off x="719999" y="1048563"/>
            <a:ext cx="4447993" cy="20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1800" dirty="0">
                <a:solidFill>
                  <a:schemeClr val="dk1"/>
                </a:solidFill>
              </a:rPr>
              <a:t>Dataset Characteristics</a:t>
            </a:r>
          </a:p>
          <a:p>
            <a:pPr marL="285750" indent="-285750"/>
            <a:r>
              <a:rPr lang="en-AU" sz="1800" dirty="0">
                <a:solidFill>
                  <a:schemeClr val="dk1"/>
                </a:solidFill>
              </a:rPr>
              <a:t>2126 individual CTG recordings</a:t>
            </a:r>
          </a:p>
        </p:txBody>
      </p:sp>
      <p:sp>
        <p:nvSpPr>
          <p:cNvPr id="548" name="Google Shape;548;p31"/>
          <p:cNvSpPr/>
          <p:nvPr/>
        </p:nvSpPr>
        <p:spPr>
          <a:xfrm>
            <a:off x="325125" y="3948850"/>
            <a:ext cx="2109000" cy="2109000"/>
          </a:xfrm>
          <a:prstGeom prst="donut">
            <a:avLst>
              <a:gd name="adj" fmla="val 179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1"/>
          <p:cNvGrpSpPr/>
          <p:nvPr/>
        </p:nvGrpSpPr>
        <p:grpSpPr>
          <a:xfrm>
            <a:off x="1973475" y="3909750"/>
            <a:ext cx="1060257" cy="1053335"/>
            <a:chOff x="3319375" y="-61950"/>
            <a:chExt cx="1060257" cy="1053335"/>
          </a:xfrm>
        </p:grpSpPr>
        <p:sp>
          <p:nvSpPr>
            <p:cNvPr id="550" name="Google Shape;550;p31"/>
            <p:cNvSpPr/>
            <p:nvPr/>
          </p:nvSpPr>
          <p:spPr>
            <a:xfrm>
              <a:off x="3452502" y="53664"/>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3500541" y="98942"/>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3410648" y="13853"/>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3554763" y="151784"/>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3374960" y="-16206"/>
              <a:ext cx="712339"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3615833" y="211491"/>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3350941" y="-41856"/>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3683086" y="278045"/>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3327620" y="-57558"/>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3757187" y="352845"/>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3319375" y="-61950"/>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3845718" y="439313"/>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3952083" y="544997"/>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3333787" y="-49277"/>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4094137" y="691854"/>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3377702" y="822"/>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1"/>
          <p:cNvGrpSpPr/>
          <p:nvPr/>
        </p:nvGrpSpPr>
        <p:grpSpPr>
          <a:xfrm>
            <a:off x="7973600" y="3743163"/>
            <a:ext cx="1060257" cy="1053335"/>
            <a:chOff x="7992975" y="4081838"/>
            <a:chExt cx="1060257" cy="1053335"/>
          </a:xfrm>
        </p:grpSpPr>
        <p:sp>
          <p:nvSpPr>
            <p:cNvPr id="567" name="Google Shape;567;p31"/>
            <p:cNvSpPr/>
            <p:nvPr/>
          </p:nvSpPr>
          <p:spPr>
            <a:xfrm>
              <a:off x="8126102" y="4197452"/>
              <a:ext cx="749390" cy="776834"/>
            </a:xfrm>
            <a:custGeom>
              <a:avLst/>
              <a:gdLst/>
              <a:ahLst/>
              <a:cxnLst/>
              <a:rect l="l" t="t" r="r" b="b"/>
              <a:pathLst>
                <a:path w="41807" h="43338" extrusionOk="0">
                  <a:moveTo>
                    <a:pt x="40582" y="0"/>
                  </a:moveTo>
                  <a:lnTo>
                    <a:pt x="1" y="42151"/>
                  </a:lnTo>
                  <a:lnTo>
                    <a:pt x="1111" y="43337"/>
                  </a:lnTo>
                  <a:lnTo>
                    <a:pt x="41807" y="1034"/>
                  </a:lnTo>
                  <a:lnTo>
                    <a:pt x="40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8174141" y="4242729"/>
              <a:ext cx="749390" cy="777533"/>
            </a:xfrm>
            <a:custGeom>
              <a:avLst/>
              <a:gdLst/>
              <a:ahLst/>
              <a:cxnLst/>
              <a:rect l="l" t="t" r="r" b="b"/>
              <a:pathLst>
                <a:path w="41807" h="43377" extrusionOk="0">
                  <a:moveTo>
                    <a:pt x="40735" y="1"/>
                  </a:moveTo>
                  <a:lnTo>
                    <a:pt x="1" y="42343"/>
                  </a:lnTo>
                  <a:lnTo>
                    <a:pt x="1226" y="43376"/>
                  </a:lnTo>
                  <a:lnTo>
                    <a:pt x="41807" y="1226"/>
                  </a:lnTo>
                  <a:lnTo>
                    <a:pt x="407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8084248" y="4157641"/>
              <a:ext cx="737721" cy="763802"/>
            </a:xfrm>
            <a:custGeom>
              <a:avLst/>
              <a:gdLst/>
              <a:ahLst/>
              <a:cxnLst/>
              <a:rect l="l" t="t" r="r" b="b"/>
              <a:pathLst>
                <a:path w="41156" h="42611" extrusionOk="0">
                  <a:moveTo>
                    <a:pt x="39777" y="1"/>
                  </a:moveTo>
                  <a:cubicBezTo>
                    <a:pt x="26531" y="13783"/>
                    <a:pt x="13285" y="27527"/>
                    <a:pt x="1" y="41309"/>
                  </a:cubicBezTo>
                  <a:lnTo>
                    <a:pt x="996" y="42611"/>
                  </a:lnTo>
                  <a:lnTo>
                    <a:pt x="41156" y="881"/>
                  </a:lnTo>
                  <a:lnTo>
                    <a:pt x="397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8228363" y="4295571"/>
              <a:ext cx="737022" cy="763802"/>
            </a:xfrm>
            <a:custGeom>
              <a:avLst/>
              <a:gdLst/>
              <a:ahLst/>
              <a:cxnLst/>
              <a:rect l="l" t="t" r="r" b="b"/>
              <a:pathLst>
                <a:path w="41117" h="42611" extrusionOk="0">
                  <a:moveTo>
                    <a:pt x="40160" y="1"/>
                  </a:moveTo>
                  <a:lnTo>
                    <a:pt x="0" y="41730"/>
                  </a:lnTo>
                  <a:lnTo>
                    <a:pt x="1378" y="42611"/>
                  </a:lnTo>
                  <a:lnTo>
                    <a:pt x="41117" y="1341"/>
                  </a:lnTo>
                  <a:lnTo>
                    <a:pt x="40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8048560" y="4127581"/>
              <a:ext cx="712340" cy="734154"/>
            </a:xfrm>
            <a:custGeom>
              <a:avLst/>
              <a:gdLst/>
              <a:ahLst/>
              <a:cxnLst/>
              <a:rect l="l" t="t" r="r" b="b"/>
              <a:pathLst>
                <a:path w="39740" h="40957" extrusionOk="0">
                  <a:moveTo>
                    <a:pt x="38431" y="0"/>
                  </a:moveTo>
                  <a:cubicBezTo>
                    <a:pt x="38103" y="0"/>
                    <a:pt x="37855" y="267"/>
                    <a:pt x="37328" y="835"/>
                  </a:cubicBezTo>
                  <a:cubicBezTo>
                    <a:pt x="25192" y="13393"/>
                    <a:pt x="13094" y="25988"/>
                    <a:pt x="996" y="38583"/>
                  </a:cubicBezTo>
                  <a:cubicBezTo>
                    <a:pt x="1" y="39579"/>
                    <a:pt x="1" y="39579"/>
                    <a:pt x="767" y="40804"/>
                  </a:cubicBezTo>
                  <a:cubicBezTo>
                    <a:pt x="805" y="40842"/>
                    <a:pt x="843" y="40880"/>
                    <a:pt x="920" y="40957"/>
                  </a:cubicBezTo>
                  <a:lnTo>
                    <a:pt x="39739" y="606"/>
                  </a:lnTo>
                  <a:cubicBezTo>
                    <a:pt x="39074" y="210"/>
                    <a:pt x="38721" y="0"/>
                    <a:pt x="38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8289433" y="4355278"/>
              <a:ext cx="712322" cy="734728"/>
            </a:xfrm>
            <a:custGeom>
              <a:avLst/>
              <a:gdLst/>
              <a:ahLst/>
              <a:cxnLst/>
              <a:rect l="l" t="t" r="r" b="b"/>
              <a:pathLst>
                <a:path w="39739" h="40989" extrusionOk="0">
                  <a:moveTo>
                    <a:pt x="38820" y="0"/>
                  </a:moveTo>
                  <a:cubicBezTo>
                    <a:pt x="25880" y="13438"/>
                    <a:pt x="12940" y="26876"/>
                    <a:pt x="0" y="40313"/>
                  </a:cubicBezTo>
                  <a:cubicBezTo>
                    <a:pt x="651" y="40759"/>
                    <a:pt x="985" y="40989"/>
                    <a:pt x="1271" y="40989"/>
                  </a:cubicBezTo>
                  <a:cubicBezTo>
                    <a:pt x="1575" y="40989"/>
                    <a:pt x="1823" y="40730"/>
                    <a:pt x="2336" y="40198"/>
                  </a:cubicBezTo>
                  <a:lnTo>
                    <a:pt x="38705" y="2451"/>
                  </a:lnTo>
                  <a:cubicBezTo>
                    <a:pt x="39739" y="1340"/>
                    <a:pt x="39739" y="1340"/>
                    <a:pt x="38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8024541" y="4101931"/>
              <a:ext cx="667742" cy="695311"/>
            </a:xfrm>
            <a:custGeom>
              <a:avLst/>
              <a:gdLst/>
              <a:ahLst/>
              <a:cxnLst/>
              <a:rect l="l" t="t" r="r" b="b"/>
              <a:pathLst>
                <a:path w="37252" h="38790" extrusionOk="0">
                  <a:moveTo>
                    <a:pt x="35917" y="0"/>
                  </a:moveTo>
                  <a:cubicBezTo>
                    <a:pt x="35551" y="0"/>
                    <a:pt x="35296" y="275"/>
                    <a:pt x="34724" y="888"/>
                  </a:cubicBezTo>
                  <a:lnTo>
                    <a:pt x="16042" y="20260"/>
                  </a:lnTo>
                  <a:cubicBezTo>
                    <a:pt x="10797" y="25696"/>
                    <a:pt x="5552" y="31132"/>
                    <a:pt x="345" y="36569"/>
                  </a:cubicBezTo>
                  <a:cubicBezTo>
                    <a:pt x="116" y="36798"/>
                    <a:pt x="1" y="37066"/>
                    <a:pt x="1" y="37411"/>
                  </a:cubicBezTo>
                  <a:cubicBezTo>
                    <a:pt x="77" y="37870"/>
                    <a:pt x="231" y="38330"/>
                    <a:pt x="460" y="38789"/>
                  </a:cubicBezTo>
                  <a:lnTo>
                    <a:pt x="37251" y="505"/>
                  </a:lnTo>
                  <a:cubicBezTo>
                    <a:pt x="36583" y="180"/>
                    <a:pt x="36214" y="0"/>
                    <a:pt x="35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8356686" y="4421833"/>
              <a:ext cx="672528" cy="693948"/>
            </a:xfrm>
            <a:custGeom>
              <a:avLst/>
              <a:gdLst/>
              <a:ahLst/>
              <a:cxnLst/>
              <a:rect l="l" t="t" r="r" b="b"/>
              <a:pathLst>
                <a:path w="37519" h="38714" extrusionOk="0">
                  <a:moveTo>
                    <a:pt x="36791" y="1"/>
                  </a:moveTo>
                  <a:lnTo>
                    <a:pt x="0" y="38208"/>
                  </a:lnTo>
                  <a:cubicBezTo>
                    <a:pt x="702" y="38534"/>
                    <a:pt x="1090" y="38713"/>
                    <a:pt x="1401" y="38713"/>
                  </a:cubicBezTo>
                  <a:cubicBezTo>
                    <a:pt x="1784" y="38713"/>
                    <a:pt x="2049" y="38439"/>
                    <a:pt x="2642" y="37825"/>
                  </a:cubicBezTo>
                  <a:cubicBezTo>
                    <a:pt x="13936" y="26072"/>
                    <a:pt x="25229" y="14319"/>
                    <a:pt x="36561" y="2604"/>
                  </a:cubicBezTo>
                  <a:cubicBezTo>
                    <a:pt x="37250" y="1877"/>
                    <a:pt x="37518" y="1264"/>
                    <a:pt x="36982" y="384"/>
                  </a:cubicBezTo>
                  <a:lnTo>
                    <a:pt x="367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8001220" y="4086229"/>
              <a:ext cx="618305" cy="633470"/>
            </a:xfrm>
            <a:custGeom>
              <a:avLst/>
              <a:gdLst/>
              <a:ahLst/>
              <a:cxnLst/>
              <a:rect l="l" t="t" r="r" b="b"/>
              <a:pathLst>
                <a:path w="34494" h="35340" extrusionOk="0">
                  <a:moveTo>
                    <a:pt x="32952" y="1"/>
                  </a:moveTo>
                  <a:cubicBezTo>
                    <a:pt x="32605" y="1"/>
                    <a:pt x="32274" y="101"/>
                    <a:pt x="31929" y="463"/>
                  </a:cubicBezTo>
                  <a:cubicBezTo>
                    <a:pt x="21631" y="11182"/>
                    <a:pt x="11294" y="21940"/>
                    <a:pt x="957" y="32659"/>
                  </a:cubicBezTo>
                  <a:cubicBezTo>
                    <a:pt x="77" y="33578"/>
                    <a:pt x="0" y="33999"/>
                    <a:pt x="613" y="35339"/>
                  </a:cubicBezTo>
                  <a:cubicBezTo>
                    <a:pt x="11868" y="23663"/>
                    <a:pt x="23085" y="11986"/>
                    <a:pt x="34494" y="156"/>
                  </a:cubicBezTo>
                  <a:lnTo>
                    <a:pt x="34494" y="156"/>
                  </a:lnTo>
                  <a:cubicBezTo>
                    <a:pt x="34460" y="158"/>
                    <a:pt x="34426" y="158"/>
                    <a:pt x="34392" y="158"/>
                  </a:cubicBezTo>
                  <a:cubicBezTo>
                    <a:pt x="33847" y="158"/>
                    <a:pt x="33387" y="1"/>
                    <a:pt x="32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8430787" y="4496632"/>
              <a:ext cx="615580" cy="634527"/>
            </a:xfrm>
            <a:custGeom>
              <a:avLst/>
              <a:gdLst/>
              <a:ahLst/>
              <a:cxnLst/>
              <a:rect l="l" t="t" r="r" b="b"/>
              <a:pathLst>
                <a:path w="34342" h="35399" extrusionOk="0">
                  <a:moveTo>
                    <a:pt x="33882" y="1"/>
                  </a:moveTo>
                  <a:lnTo>
                    <a:pt x="1" y="35184"/>
                  </a:lnTo>
                  <a:cubicBezTo>
                    <a:pt x="568" y="35184"/>
                    <a:pt x="1055" y="35399"/>
                    <a:pt x="1524" y="35399"/>
                  </a:cubicBezTo>
                  <a:cubicBezTo>
                    <a:pt x="1847" y="35399"/>
                    <a:pt x="2162" y="35297"/>
                    <a:pt x="2489" y="34954"/>
                  </a:cubicBezTo>
                  <a:cubicBezTo>
                    <a:pt x="12788" y="24234"/>
                    <a:pt x="23086" y="13553"/>
                    <a:pt x="33423" y="2872"/>
                  </a:cubicBezTo>
                  <a:cubicBezTo>
                    <a:pt x="34341" y="1915"/>
                    <a:pt x="34341" y="1111"/>
                    <a:pt x="3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7992975" y="4081838"/>
              <a:ext cx="537356" cy="550011"/>
            </a:xfrm>
            <a:custGeom>
              <a:avLst/>
              <a:gdLst/>
              <a:ahLst/>
              <a:cxnLst/>
              <a:rect l="l" t="t" r="r" b="b"/>
              <a:pathLst>
                <a:path w="29978" h="30684" extrusionOk="0">
                  <a:moveTo>
                    <a:pt x="29132" y="1"/>
                  </a:moveTo>
                  <a:cubicBezTo>
                    <a:pt x="28238" y="1"/>
                    <a:pt x="27508" y="238"/>
                    <a:pt x="26800" y="976"/>
                  </a:cubicBezTo>
                  <a:cubicBezTo>
                    <a:pt x="18186" y="9934"/>
                    <a:pt x="9610" y="18892"/>
                    <a:pt x="996" y="27851"/>
                  </a:cubicBezTo>
                  <a:cubicBezTo>
                    <a:pt x="231" y="28578"/>
                    <a:pt x="1" y="29727"/>
                    <a:pt x="499" y="30684"/>
                  </a:cubicBezTo>
                  <a:cubicBezTo>
                    <a:pt x="10299" y="20500"/>
                    <a:pt x="20100" y="10317"/>
                    <a:pt x="29977" y="57"/>
                  </a:cubicBezTo>
                  <a:cubicBezTo>
                    <a:pt x="29679" y="22"/>
                    <a:pt x="29398" y="1"/>
                    <a:pt x="29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8519318" y="4583101"/>
              <a:ext cx="533914" cy="552072"/>
            </a:xfrm>
            <a:custGeom>
              <a:avLst/>
              <a:gdLst/>
              <a:ahLst/>
              <a:cxnLst/>
              <a:rect l="l" t="t" r="r" b="b"/>
              <a:pathLst>
                <a:path w="29786" h="30799" extrusionOk="0">
                  <a:moveTo>
                    <a:pt x="29594" y="1"/>
                  </a:moveTo>
                  <a:lnTo>
                    <a:pt x="1" y="30742"/>
                  </a:lnTo>
                  <a:cubicBezTo>
                    <a:pt x="299" y="30778"/>
                    <a:pt x="579" y="30799"/>
                    <a:pt x="846" y="30799"/>
                  </a:cubicBezTo>
                  <a:cubicBezTo>
                    <a:pt x="1741" y="30799"/>
                    <a:pt x="2479" y="30561"/>
                    <a:pt x="3216" y="29824"/>
                  </a:cubicBezTo>
                  <a:cubicBezTo>
                    <a:pt x="11677" y="20904"/>
                    <a:pt x="20176" y="12060"/>
                    <a:pt x="28752" y="3255"/>
                  </a:cubicBezTo>
                  <a:cubicBezTo>
                    <a:pt x="29709" y="2298"/>
                    <a:pt x="29785" y="1341"/>
                    <a:pt x="29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8625683" y="4688785"/>
              <a:ext cx="417258" cy="433713"/>
            </a:xfrm>
            <a:custGeom>
              <a:avLst/>
              <a:gdLst/>
              <a:ahLst/>
              <a:cxnLst/>
              <a:rect l="l" t="t" r="r" b="b"/>
              <a:pathLst>
                <a:path w="23278" h="24196" extrusionOk="0">
                  <a:moveTo>
                    <a:pt x="23277" y="0"/>
                  </a:moveTo>
                  <a:lnTo>
                    <a:pt x="0" y="24196"/>
                  </a:lnTo>
                  <a:cubicBezTo>
                    <a:pt x="1264" y="24043"/>
                    <a:pt x="2489" y="23966"/>
                    <a:pt x="3484" y="22932"/>
                  </a:cubicBezTo>
                  <a:cubicBezTo>
                    <a:pt x="9610" y="16501"/>
                    <a:pt x="15773" y="10069"/>
                    <a:pt x="22014" y="3714"/>
                  </a:cubicBezTo>
                  <a:cubicBezTo>
                    <a:pt x="23047" y="2642"/>
                    <a:pt x="23124" y="1379"/>
                    <a:pt x="2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8007387" y="4094510"/>
              <a:ext cx="417258" cy="433713"/>
            </a:xfrm>
            <a:custGeom>
              <a:avLst/>
              <a:gdLst/>
              <a:ahLst/>
              <a:cxnLst/>
              <a:rect l="l" t="t" r="r" b="b"/>
              <a:pathLst>
                <a:path w="23278" h="24196" extrusionOk="0">
                  <a:moveTo>
                    <a:pt x="23277" y="1"/>
                  </a:moveTo>
                  <a:lnTo>
                    <a:pt x="23277" y="1"/>
                  </a:lnTo>
                  <a:cubicBezTo>
                    <a:pt x="21937" y="154"/>
                    <a:pt x="20712" y="307"/>
                    <a:pt x="19679" y="1379"/>
                  </a:cubicBezTo>
                  <a:cubicBezTo>
                    <a:pt x="13553" y="7810"/>
                    <a:pt x="7390" y="14242"/>
                    <a:pt x="1188" y="20597"/>
                  </a:cubicBezTo>
                  <a:cubicBezTo>
                    <a:pt x="154" y="21631"/>
                    <a:pt x="116" y="22894"/>
                    <a:pt x="1" y="24196"/>
                  </a:cubicBezTo>
                  <a:lnTo>
                    <a:pt x="23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8767737" y="4835641"/>
              <a:ext cx="231967" cy="237452"/>
            </a:xfrm>
            <a:custGeom>
              <a:avLst/>
              <a:gdLst/>
              <a:ahLst/>
              <a:cxnLst/>
              <a:rect l="l" t="t" r="r" b="b"/>
              <a:pathLst>
                <a:path w="12941" h="13247" extrusionOk="0">
                  <a:moveTo>
                    <a:pt x="12787" y="0"/>
                  </a:moveTo>
                  <a:lnTo>
                    <a:pt x="0" y="13246"/>
                  </a:lnTo>
                  <a:cubicBezTo>
                    <a:pt x="5628" y="10413"/>
                    <a:pt x="10184" y="5819"/>
                    <a:pt x="12940" y="153"/>
                  </a:cubicBezTo>
                  <a:lnTo>
                    <a:pt x="12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8051302" y="4144610"/>
              <a:ext cx="230605" cy="236771"/>
            </a:xfrm>
            <a:custGeom>
              <a:avLst/>
              <a:gdLst/>
              <a:ahLst/>
              <a:cxnLst/>
              <a:rect l="l" t="t" r="r" b="b"/>
              <a:pathLst>
                <a:path w="12865" h="13209" extrusionOk="0">
                  <a:moveTo>
                    <a:pt x="12864" y="0"/>
                  </a:moveTo>
                  <a:lnTo>
                    <a:pt x="12864" y="0"/>
                  </a:lnTo>
                  <a:cubicBezTo>
                    <a:pt x="7237" y="2795"/>
                    <a:pt x="2719" y="7389"/>
                    <a:pt x="1" y="13055"/>
                  </a:cubicBezTo>
                  <a:lnTo>
                    <a:pt x="154" y="13208"/>
                  </a:lnTo>
                  <a:lnTo>
                    <a:pt x="12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31"/>
          <p:cNvSpPr/>
          <p:nvPr/>
        </p:nvSpPr>
        <p:spPr>
          <a:xfrm>
            <a:off x="3845725" y="4234725"/>
            <a:ext cx="1060500" cy="153275"/>
          </a:xfrm>
          <a:custGeom>
            <a:avLst/>
            <a:gdLst/>
            <a:ahLst/>
            <a:cxnLst/>
            <a:rect l="l" t="t" r="r" b="b"/>
            <a:pathLst>
              <a:path w="42420" h="6131" extrusionOk="0">
                <a:moveTo>
                  <a:pt x="993" y="0"/>
                </a:moveTo>
                <a:cubicBezTo>
                  <a:pt x="931" y="0"/>
                  <a:pt x="869" y="2"/>
                  <a:pt x="805" y="5"/>
                </a:cubicBezTo>
                <a:cubicBezTo>
                  <a:pt x="269" y="43"/>
                  <a:pt x="1" y="273"/>
                  <a:pt x="1" y="809"/>
                </a:cubicBezTo>
                <a:cubicBezTo>
                  <a:pt x="1" y="1306"/>
                  <a:pt x="78" y="1727"/>
                  <a:pt x="728" y="1727"/>
                </a:cubicBezTo>
                <a:cubicBezTo>
                  <a:pt x="1417" y="1766"/>
                  <a:pt x="2068" y="2149"/>
                  <a:pt x="2413" y="2723"/>
                </a:cubicBezTo>
                <a:cubicBezTo>
                  <a:pt x="2834" y="3259"/>
                  <a:pt x="3140" y="3833"/>
                  <a:pt x="3561" y="4407"/>
                </a:cubicBezTo>
                <a:cubicBezTo>
                  <a:pt x="4258" y="5499"/>
                  <a:pt x="5434" y="6083"/>
                  <a:pt x="6628" y="6083"/>
                </a:cubicBezTo>
                <a:cubicBezTo>
                  <a:pt x="7401" y="6083"/>
                  <a:pt x="8182" y="5838"/>
                  <a:pt x="8845" y="5326"/>
                </a:cubicBezTo>
                <a:cubicBezTo>
                  <a:pt x="9610" y="4675"/>
                  <a:pt x="10108" y="3718"/>
                  <a:pt x="10759" y="2914"/>
                </a:cubicBezTo>
                <a:cubicBezTo>
                  <a:pt x="11386" y="2134"/>
                  <a:pt x="11929" y="1751"/>
                  <a:pt x="12471" y="1751"/>
                </a:cubicBezTo>
                <a:cubicBezTo>
                  <a:pt x="13020" y="1751"/>
                  <a:pt x="13569" y="2144"/>
                  <a:pt x="14204" y="2914"/>
                </a:cubicBezTo>
                <a:cubicBezTo>
                  <a:pt x="14625" y="3412"/>
                  <a:pt x="14970" y="3910"/>
                  <a:pt x="15314" y="4446"/>
                </a:cubicBezTo>
                <a:cubicBezTo>
                  <a:pt x="16023" y="5518"/>
                  <a:pt x="17171" y="6054"/>
                  <a:pt x="18320" y="6054"/>
                </a:cubicBezTo>
                <a:cubicBezTo>
                  <a:pt x="19468" y="6054"/>
                  <a:pt x="20617" y="5518"/>
                  <a:pt x="21325" y="4446"/>
                </a:cubicBezTo>
                <a:cubicBezTo>
                  <a:pt x="21823" y="3680"/>
                  <a:pt x="22359" y="2953"/>
                  <a:pt x="22971" y="2302"/>
                </a:cubicBezTo>
                <a:cubicBezTo>
                  <a:pt x="23270" y="1909"/>
                  <a:pt x="23706" y="1718"/>
                  <a:pt x="24141" y="1718"/>
                </a:cubicBezTo>
                <a:cubicBezTo>
                  <a:pt x="24596" y="1718"/>
                  <a:pt x="25051" y="1928"/>
                  <a:pt x="25345" y="2340"/>
                </a:cubicBezTo>
                <a:cubicBezTo>
                  <a:pt x="25881" y="2991"/>
                  <a:pt x="26417" y="3680"/>
                  <a:pt x="26876" y="4369"/>
                </a:cubicBezTo>
                <a:cubicBezTo>
                  <a:pt x="27565" y="5479"/>
                  <a:pt x="28752" y="6130"/>
                  <a:pt x="30015" y="6130"/>
                </a:cubicBezTo>
                <a:cubicBezTo>
                  <a:pt x="30513" y="6092"/>
                  <a:pt x="30973" y="5939"/>
                  <a:pt x="31432" y="5747"/>
                </a:cubicBezTo>
                <a:cubicBezTo>
                  <a:pt x="32121" y="5211"/>
                  <a:pt x="32772" y="4599"/>
                  <a:pt x="33384" y="3910"/>
                </a:cubicBezTo>
                <a:cubicBezTo>
                  <a:pt x="33844" y="3412"/>
                  <a:pt x="34150" y="2799"/>
                  <a:pt x="34609" y="2302"/>
                </a:cubicBezTo>
                <a:cubicBezTo>
                  <a:pt x="34912" y="1924"/>
                  <a:pt x="35355" y="1732"/>
                  <a:pt x="35794" y="1732"/>
                </a:cubicBezTo>
                <a:cubicBezTo>
                  <a:pt x="36245" y="1732"/>
                  <a:pt x="36692" y="1933"/>
                  <a:pt x="36983" y="2340"/>
                </a:cubicBezTo>
                <a:cubicBezTo>
                  <a:pt x="37442" y="2876"/>
                  <a:pt x="37864" y="3412"/>
                  <a:pt x="38246" y="4024"/>
                </a:cubicBezTo>
                <a:cubicBezTo>
                  <a:pt x="39005" y="5180"/>
                  <a:pt x="39934" y="6063"/>
                  <a:pt x="41386" y="6063"/>
                </a:cubicBezTo>
                <a:cubicBezTo>
                  <a:pt x="41473" y="6063"/>
                  <a:pt x="41563" y="6060"/>
                  <a:pt x="41654" y="6054"/>
                </a:cubicBezTo>
                <a:cubicBezTo>
                  <a:pt x="42228" y="5977"/>
                  <a:pt x="42419" y="5709"/>
                  <a:pt x="42419" y="5211"/>
                </a:cubicBezTo>
                <a:cubicBezTo>
                  <a:pt x="42419" y="4714"/>
                  <a:pt x="42305" y="4331"/>
                  <a:pt x="41730" y="4331"/>
                </a:cubicBezTo>
                <a:cubicBezTo>
                  <a:pt x="41041" y="4292"/>
                  <a:pt x="40390" y="3948"/>
                  <a:pt x="40008" y="3374"/>
                </a:cubicBezTo>
                <a:cubicBezTo>
                  <a:pt x="39586" y="2838"/>
                  <a:pt x="39242" y="2263"/>
                  <a:pt x="38859" y="1689"/>
                </a:cubicBezTo>
                <a:cubicBezTo>
                  <a:pt x="38093" y="541"/>
                  <a:pt x="36887" y="5"/>
                  <a:pt x="35720" y="5"/>
                </a:cubicBezTo>
                <a:cubicBezTo>
                  <a:pt x="34552" y="5"/>
                  <a:pt x="33423" y="541"/>
                  <a:pt x="32810" y="1536"/>
                </a:cubicBezTo>
                <a:cubicBezTo>
                  <a:pt x="32389" y="2263"/>
                  <a:pt x="31853" y="2953"/>
                  <a:pt x="31279" y="3565"/>
                </a:cubicBezTo>
                <a:cubicBezTo>
                  <a:pt x="30811" y="4069"/>
                  <a:pt x="30326" y="4319"/>
                  <a:pt x="29855" y="4319"/>
                </a:cubicBezTo>
                <a:cubicBezTo>
                  <a:pt x="29326" y="4319"/>
                  <a:pt x="28815" y="4002"/>
                  <a:pt x="28369" y="3374"/>
                </a:cubicBezTo>
                <a:cubicBezTo>
                  <a:pt x="27986" y="2838"/>
                  <a:pt x="27604" y="2263"/>
                  <a:pt x="27259" y="1689"/>
                </a:cubicBezTo>
                <a:cubicBezTo>
                  <a:pt x="26525" y="569"/>
                  <a:pt x="25334" y="5"/>
                  <a:pt x="24142" y="5"/>
                </a:cubicBezTo>
                <a:cubicBezTo>
                  <a:pt x="22970" y="5"/>
                  <a:pt x="21797" y="550"/>
                  <a:pt x="21057" y="1651"/>
                </a:cubicBezTo>
                <a:cubicBezTo>
                  <a:pt x="20598" y="2417"/>
                  <a:pt x="20062" y="3144"/>
                  <a:pt x="19411" y="3795"/>
                </a:cubicBezTo>
                <a:cubicBezTo>
                  <a:pt x="19131" y="4168"/>
                  <a:pt x="18714" y="4350"/>
                  <a:pt x="18295" y="4350"/>
                </a:cubicBezTo>
                <a:cubicBezTo>
                  <a:pt x="17853" y="4350"/>
                  <a:pt x="17408" y="4149"/>
                  <a:pt x="17114" y="3757"/>
                </a:cubicBezTo>
                <a:cubicBezTo>
                  <a:pt x="16693" y="3259"/>
                  <a:pt x="16310" y="2761"/>
                  <a:pt x="15927" y="2187"/>
                </a:cubicBezTo>
                <a:cubicBezTo>
                  <a:pt x="15353" y="1383"/>
                  <a:pt x="14740" y="502"/>
                  <a:pt x="13745" y="234"/>
                </a:cubicBezTo>
                <a:cubicBezTo>
                  <a:pt x="13194" y="83"/>
                  <a:pt x="12705" y="2"/>
                  <a:pt x="12257" y="2"/>
                </a:cubicBezTo>
                <a:cubicBezTo>
                  <a:pt x="11117" y="2"/>
                  <a:pt x="10249" y="529"/>
                  <a:pt x="9342" y="1766"/>
                </a:cubicBezTo>
                <a:cubicBezTo>
                  <a:pt x="8845" y="2378"/>
                  <a:pt x="8423" y="3067"/>
                  <a:pt x="7887" y="3680"/>
                </a:cubicBezTo>
                <a:cubicBezTo>
                  <a:pt x="7597" y="4106"/>
                  <a:pt x="7131" y="4326"/>
                  <a:pt x="6661" y="4326"/>
                </a:cubicBezTo>
                <a:cubicBezTo>
                  <a:pt x="6202" y="4326"/>
                  <a:pt x="5740" y="4115"/>
                  <a:pt x="5437" y="3680"/>
                </a:cubicBezTo>
                <a:cubicBezTo>
                  <a:pt x="4978" y="3182"/>
                  <a:pt x="4557" y="2608"/>
                  <a:pt x="4174" y="2034"/>
                </a:cubicBezTo>
                <a:cubicBezTo>
                  <a:pt x="3366" y="858"/>
                  <a:pt x="2452"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88750" y="674350"/>
            <a:ext cx="239350" cy="222550"/>
          </a:xfrm>
          <a:custGeom>
            <a:avLst/>
            <a:gdLst/>
            <a:ahLst/>
            <a:cxnLst/>
            <a:rect l="l" t="t" r="r" b="b"/>
            <a:pathLst>
              <a:path w="9574" h="8902" extrusionOk="0">
                <a:moveTo>
                  <a:pt x="1848" y="1"/>
                </a:moveTo>
                <a:cubicBezTo>
                  <a:pt x="1008" y="1"/>
                  <a:pt x="1" y="1298"/>
                  <a:pt x="845" y="1931"/>
                </a:cubicBezTo>
                <a:cubicBezTo>
                  <a:pt x="960" y="2084"/>
                  <a:pt x="1113" y="2199"/>
                  <a:pt x="1266" y="2352"/>
                </a:cubicBezTo>
                <a:lnTo>
                  <a:pt x="3448" y="4343"/>
                </a:lnTo>
                <a:cubicBezTo>
                  <a:pt x="2491" y="5300"/>
                  <a:pt x="1687" y="6066"/>
                  <a:pt x="883" y="6870"/>
                </a:cubicBezTo>
                <a:cubicBezTo>
                  <a:pt x="424" y="7329"/>
                  <a:pt x="347" y="8095"/>
                  <a:pt x="730" y="8631"/>
                </a:cubicBezTo>
                <a:cubicBezTo>
                  <a:pt x="962" y="8796"/>
                  <a:pt x="1236" y="8876"/>
                  <a:pt x="1514" y="8876"/>
                </a:cubicBezTo>
                <a:cubicBezTo>
                  <a:pt x="1878" y="8876"/>
                  <a:pt x="2247" y="8739"/>
                  <a:pt x="2529" y="8478"/>
                </a:cubicBezTo>
                <a:cubicBezTo>
                  <a:pt x="2682" y="8325"/>
                  <a:pt x="2797" y="8172"/>
                  <a:pt x="2950" y="8018"/>
                </a:cubicBezTo>
                <a:lnTo>
                  <a:pt x="4941" y="5989"/>
                </a:lnTo>
                <a:cubicBezTo>
                  <a:pt x="5822" y="6946"/>
                  <a:pt x="6626" y="7750"/>
                  <a:pt x="7468" y="8554"/>
                </a:cubicBezTo>
                <a:cubicBezTo>
                  <a:pt x="7721" y="8786"/>
                  <a:pt x="8054" y="8902"/>
                  <a:pt x="8393" y="8902"/>
                </a:cubicBezTo>
                <a:cubicBezTo>
                  <a:pt x="8670" y="8902"/>
                  <a:pt x="8949" y="8824"/>
                  <a:pt x="9191" y="8669"/>
                </a:cubicBezTo>
                <a:cubicBezTo>
                  <a:pt x="9497" y="8133"/>
                  <a:pt x="9459" y="7444"/>
                  <a:pt x="9076" y="6985"/>
                </a:cubicBezTo>
                <a:cubicBezTo>
                  <a:pt x="8961" y="6832"/>
                  <a:pt x="8808" y="6678"/>
                  <a:pt x="8655" y="6525"/>
                </a:cubicBezTo>
                <a:lnTo>
                  <a:pt x="6511" y="4458"/>
                </a:lnTo>
                <a:cubicBezTo>
                  <a:pt x="7391" y="3577"/>
                  <a:pt x="8234" y="2812"/>
                  <a:pt x="9038" y="1970"/>
                </a:cubicBezTo>
                <a:cubicBezTo>
                  <a:pt x="9497" y="1587"/>
                  <a:pt x="9574" y="859"/>
                  <a:pt x="9191" y="323"/>
                </a:cubicBezTo>
                <a:cubicBezTo>
                  <a:pt x="9012" y="115"/>
                  <a:pt x="8579" y="92"/>
                  <a:pt x="8179" y="92"/>
                </a:cubicBezTo>
                <a:cubicBezTo>
                  <a:pt x="8064" y="92"/>
                  <a:pt x="7953" y="94"/>
                  <a:pt x="7851" y="94"/>
                </a:cubicBezTo>
                <a:cubicBezTo>
                  <a:pt x="7621" y="94"/>
                  <a:pt x="7430" y="362"/>
                  <a:pt x="7238" y="553"/>
                </a:cubicBezTo>
                <a:cubicBezTo>
                  <a:pt x="6511" y="1280"/>
                  <a:pt x="5783" y="2008"/>
                  <a:pt x="4941" y="2888"/>
                </a:cubicBezTo>
                <a:cubicBezTo>
                  <a:pt x="4061" y="1970"/>
                  <a:pt x="3295" y="1127"/>
                  <a:pt x="2453" y="323"/>
                </a:cubicBezTo>
                <a:cubicBezTo>
                  <a:pt x="2290" y="95"/>
                  <a:pt x="2075" y="1"/>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table with numbers and letters&#10;&#10;Description automatically generated">
            <a:extLst>
              <a:ext uri="{FF2B5EF4-FFF2-40B4-BE49-F238E27FC236}">
                <a16:creationId xmlns:a16="http://schemas.microsoft.com/office/drawing/2014/main" id="{306A35AF-8D74-408F-907F-500230EE0D21}"/>
              </a:ext>
            </a:extLst>
          </p:cNvPr>
          <p:cNvPicPr>
            <a:picLocks noChangeAspect="1"/>
          </p:cNvPicPr>
          <p:nvPr/>
        </p:nvPicPr>
        <p:blipFill>
          <a:blip r:embed="rId3"/>
          <a:stretch>
            <a:fillRect/>
          </a:stretch>
        </p:blipFill>
        <p:spPr>
          <a:xfrm>
            <a:off x="81639" y="1776185"/>
            <a:ext cx="8942121" cy="1987138"/>
          </a:xfrm>
          <a:prstGeom prst="rect">
            <a:avLst/>
          </a:prstGeom>
        </p:spPr>
      </p:pic>
    </p:spTree>
    <p:extLst>
      <p:ext uri="{BB962C8B-B14F-4D97-AF65-F5344CB8AC3E}">
        <p14:creationId xmlns:p14="http://schemas.microsoft.com/office/powerpoint/2010/main" val="794687094"/>
      </p:ext>
    </p:extLst>
  </p:cSld>
  <p:clrMapOvr>
    <a:masterClrMapping/>
  </p:clrMapOvr>
</p:sld>
</file>

<file path=ppt/theme/theme1.xml><?xml version="1.0" encoding="utf-8"?>
<a:theme xmlns:a="http://schemas.openxmlformats.org/drawingml/2006/main" name="Obstetrics Center by Slidesgo">
  <a:themeElements>
    <a:clrScheme name="Simple Light">
      <a:dk1>
        <a:srgbClr val="5E3B2B"/>
      </a:dk1>
      <a:lt1>
        <a:srgbClr val="F7F2EE"/>
      </a:lt1>
      <a:dk2>
        <a:srgbClr val="C6A996"/>
      </a:dk2>
      <a:lt2>
        <a:srgbClr val="BFD5ED"/>
      </a:lt2>
      <a:accent1>
        <a:srgbClr val="FFFFFF"/>
      </a:accent1>
      <a:accent2>
        <a:srgbClr val="FFFFFF"/>
      </a:accent2>
      <a:accent3>
        <a:srgbClr val="FFFFFF"/>
      </a:accent3>
      <a:accent4>
        <a:srgbClr val="FFFFFF"/>
      </a:accent4>
      <a:accent5>
        <a:srgbClr val="FFFFFF"/>
      </a:accent5>
      <a:accent6>
        <a:srgbClr val="FFFFFF"/>
      </a:accent6>
      <a:hlink>
        <a:srgbClr val="5E3B2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2788</TotalTime>
  <Words>2542</Words>
  <Application>Microsoft Macintosh PowerPoint</Application>
  <PresentationFormat>On-screen Show (16:9)</PresentationFormat>
  <Paragraphs>425</Paragraphs>
  <Slides>67</Slides>
  <Notes>67</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67</vt:i4>
      </vt:variant>
    </vt:vector>
  </HeadingPairs>
  <TitlesOfParts>
    <vt:vector size="85" baseType="lpstr">
      <vt:lpstr>Assistant</vt:lpstr>
      <vt:lpstr>Bebas Neue</vt:lpstr>
      <vt:lpstr>Menlo</vt:lpstr>
      <vt:lpstr>Arial</vt:lpstr>
      <vt:lpstr>Assistant SemiBold</vt:lpstr>
      <vt:lpstr>Assistant Medium</vt:lpstr>
      <vt:lpstr>Proxima Nova</vt:lpstr>
      <vt:lpstr>Anaheim</vt:lpstr>
      <vt:lpstr>Roboto Medium</vt:lpstr>
      <vt:lpstr>Cabin</vt:lpstr>
      <vt:lpstr>Proxima Nova Semibold</vt:lpstr>
      <vt:lpstr>Open Sans</vt:lpstr>
      <vt:lpstr>Raleway</vt:lpstr>
      <vt:lpstr>Amatic SC</vt:lpstr>
      <vt:lpstr>Calibri</vt:lpstr>
      <vt:lpstr>PT Sans</vt:lpstr>
      <vt:lpstr>Obstetrics Center by Slidesgo</vt:lpstr>
      <vt:lpstr>Slidesgo Final Pages</vt:lpstr>
      <vt:lpstr>Analysing Cardio-TocoGraph (CTG) Data during Labour To Identify Infants at Risk</vt:lpstr>
      <vt:lpstr>Table of contents</vt:lpstr>
      <vt:lpstr>CTGs and their role</vt:lpstr>
      <vt:lpstr>CTGs and Their Role</vt:lpstr>
      <vt:lpstr>CTGs and Their Role</vt:lpstr>
      <vt:lpstr>CTGs and Their Role</vt:lpstr>
      <vt:lpstr>Data Source &amp;  Aim of Analysis</vt:lpstr>
      <vt:lpstr>Data Source and Aim</vt:lpstr>
      <vt:lpstr>Data Source and Aim</vt:lpstr>
      <vt:lpstr>Data Source and Aim</vt:lpstr>
      <vt:lpstr>Data Source and Aim</vt:lpstr>
      <vt:lpstr>Data Source and Aim</vt:lpstr>
      <vt:lpstr>Data Preprocessing</vt:lpstr>
      <vt:lpstr>Data Preprocessing</vt:lpstr>
      <vt:lpstr>Data Preprocessing</vt:lpstr>
      <vt:lpstr>Data Preprocessing</vt:lpstr>
      <vt:lpstr>Initial Analysis Features Identification Clustering</vt:lpstr>
      <vt:lpstr>Random Forest Model</vt:lpstr>
      <vt:lpstr>Clustering</vt:lpstr>
      <vt:lpstr>Clustering</vt:lpstr>
      <vt:lpstr>Further Analytics  Logistic Regression  Kmeans  SVM    </vt:lpstr>
      <vt:lpstr>Kmeans</vt:lpstr>
      <vt:lpstr>Kmeans</vt:lpstr>
      <vt:lpstr>Kmeans</vt:lpstr>
      <vt:lpstr>Kmeans</vt:lpstr>
      <vt:lpstr>Logistic Regression Model</vt:lpstr>
      <vt:lpstr>Logistic Regression Model</vt:lpstr>
      <vt:lpstr>Logistic Regression Model</vt:lpstr>
      <vt:lpstr>Logistic Regression Model</vt:lpstr>
      <vt:lpstr>Conclusions </vt:lpstr>
      <vt:lpstr>Thanks</vt:lpstr>
      <vt:lpstr>Features Identification</vt:lpstr>
      <vt:lpstr>Photo showcase</vt:lpstr>
      <vt:lpstr>Data and statistics</vt:lpstr>
      <vt:lpstr>Staff</vt:lpstr>
      <vt:lpstr>Testimonials</vt:lpstr>
      <vt:lpstr>Alternative resources</vt:lpstr>
      <vt:lpstr>Resources</vt:lpstr>
      <vt:lpstr>Six ideas</vt:lpstr>
      <vt:lpstr>Two ideas</vt:lpstr>
      <vt:lpstr>Three ideas</vt:lpstr>
      <vt:lpstr>Contents of this template</vt:lpstr>
      <vt:lpstr>Four ideas</vt:lpstr>
      <vt:lpstr>20,000</vt:lpstr>
      <vt:lpstr>152,092</vt:lpstr>
      <vt:lpstr>A picture is worth a thousand words</vt:lpstr>
      <vt:lpstr>Our statistics</vt:lpstr>
      <vt:lpstr>Areas we cover</vt:lpstr>
      <vt:lpstr>Milestones reached</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Obstetrics Center</dc:title>
  <cp:lastModifiedBy>David Baldwin</cp:lastModifiedBy>
  <cp:revision>16</cp:revision>
  <dcterms:modified xsi:type="dcterms:W3CDTF">2023-09-14T09:26:08Z</dcterms:modified>
</cp:coreProperties>
</file>